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779" r:id="rId2"/>
    <p:sldId id="257" r:id="rId3"/>
    <p:sldId id="754" r:id="rId4"/>
    <p:sldId id="756" r:id="rId5"/>
    <p:sldId id="862" r:id="rId6"/>
    <p:sldId id="864" r:id="rId7"/>
    <p:sldId id="260" r:id="rId8"/>
    <p:sldId id="858" r:id="rId9"/>
    <p:sldId id="877" r:id="rId10"/>
    <p:sldId id="261" r:id="rId11"/>
    <p:sldId id="264" r:id="rId12"/>
    <p:sldId id="878" r:id="rId13"/>
    <p:sldId id="887" r:id="rId14"/>
    <p:sldId id="265" r:id="rId15"/>
    <p:sldId id="879" r:id="rId16"/>
    <p:sldId id="888" r:id="rId17"/>
    <p:sldId id="266" r:id="rId18"/>
    <p:sldId id="880" r:id="rId19"/>
    <p:sldId id="889" r:id="rId20"/>
    <p:sldId id="267" r:id="rId21"/>
    <p:sldId id="881" r:id="rId22"/>
    <p:sldId id="890" r:id="rId23"/>
    <p:sldId id="268" r:id="rId24"/>
    <p:sldId id="837" r:id="rId25"/>
    <p:sldId id="269" r:id="rId26"/>
    <p:sldId id="850" r:id="rId27"/>
    <p:sldId id="800" r:id="rId28"/>
    <p:sldId id="808" r:id="rId29"/>
    <p:sldId id="883" r:id="rId30"/>
    <p:sldId id="809" r:id="rId31"/>
    <p:sldId id="884" r:id="rId32"/>
    <p:sldId id="821" r:id="rId33"/>
    <p:sldId id="874" r:id="rId34"/>
    <p:sldId id="876" r:id="rId35"/>
    <p:sldId id="271" r:id="rId36"/>
    <p:sldId id="882" r:id="rId37"/>
    <p:sldId id="891" r:id="rId38"/>
    <p:sldId id="886" r:id="rId3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准" initials="准" lastIdx="1" clrIdx="0">
    <p:extLst>
      <p:ext uri="{19B8F6BF-5375-455C-9EA6-DF929625EA0E}">
        <p15:presenceInfo xmlns:p15="http://schemas.microsoft.com/office/powerpoint/2012/main" userId="69633faa424f8a4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FF850-1C73-431C-8E7A-43AAEBF35510}" v="223" dt="2021-07-23T18:19:22.693"/>
    <p1510:client id="{8D3B290E-FFF2-4BCD-9005-B66B9F0A6222}" v="8" dt="2021-07-23T08:07:27.0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石川 准" userId="69633faa424f8a4d" providerId="LiveId" clId="{1CFFF850-1C73-431C-8E7A-43AAEBF35510}"/>
    <pc:docChg chg="custSel modSld">
      <pc:chgData name="石川 准" userId="69633faa424f8a4d" providerId="LiveId" clId="{1CFFF850-1C73-431C-8E7A-43AAEBF35510}" dt="2021-07-23T18:20:02.010" v="1223" actId="1035"/>
      <pc:docMkLst>
        <pc:docMk/>
      </pc:docMkLst>
      <pc:sldChg chg="modSp mod">
        <pc:chgData name="石川 准" userId="69633faa424f8a4d" providerId="LiveId" clId="{1CFFF850-1C73-431C-8E7A-43AAEBF35510}" dt="2021-07-22T20:19:25.310" v="513" actId="1036"/>
        <pc:sldMkLst>
          <pc:docMk/>
          <pc:sldMk cId="1268397659" sldId="261"/>
        </pc:sldMkLst>
        <pc:graphicFrameChg chg="mod">
          <ac:chgData name="石川 准" userId="69633faa424f8a4d" providerId="LiveId" clId="{1CFFF850-1C73-431C-8E7A-43AAEBF35510}" dt="2021-07-22T20:19:25.310" v="513" actId="1036"/>
          <ac:graphicFrameMkLst>
            <pc:docMk/>
            <pc:sldMk cId="1268397659" sldId="261"/>
            <ac:graphicFrameMk id="9" creationId="{DED08D1B-F5CB-43C8-8402-3D5FE756D36E}"/>
          </ac:graphicFrameMkLst>
        </pc:graphicFrameChg>
      </pc:sldChg>
      <pc:sldChg chg="modSp mod">
        <pc:chgData name="石川 准" userId="69633faa424f8a4d" providerId="LiveId" clId="{1CFFF850-1C73-431C-8E7A-43AAEBF35510}" dt="2021-07-22T20:20:53.551" v="527" actId="1035"/>
        <pc:sldMkLst>
          <pc:docMk/>
          <pc:sldMk cId="1076333055" sldId="266"/>
        </pc:sldMkLst>
        <pc:spChg chg="mod">
          <ac:chgData name="石川 准" userId="69633faa424f8a4d" providerId="LiveId" clId="{1CFFF850-1C73-431C-8E7A-43AAEBF35510}" dt="2021-07-22T20:20:53.551" v="527" actId="1035"/>
          <ac:spMkLst>
            <pc:docMk/>
            <pc:sldMk cId="1076333055" sldId="266"/>
            <ac:spMk id="2" creationId="{689E1B39-82A7-4374-BD75-43E4D3769EB0}"/>
          </ac:spMkLst>
        </pc:spChg>
        <pc:spChg chg="mod">
          <ac:chgData name="石川 准" userId="69633faa424f8a4d" providerId="LiveId" clId="{1CFFF850-1C73-431C-8E7A-43AAEBF35510}" dt="2021-07-22T20:17:02.025" v="404" actId="6549"/>
          <ac:spMkLst>
            <pc:docMk/>
            <pc:sldMk cId="1076333055" sldId="266"/>
            <ac:spMk id="3" creationId="{0A20B502-EB06-4A4E-94AB-6ED810C913A7}"/>
          </ac:spMkLst>
        </pc:spChg>
      </pc:sldChg>
      <pc:sldChg chg="modSp mod">
        <pc:chgData name="石川 准" userId="69633faa424f8a4d" providerId="LiveId" clId="{1CFFF850-1C73-431C-8E7A-43AAEBF35510}" dt="2021-07-22T18:56:44.818" v="38"/>
        <pc:sldMkLst>
          <pc:docMk/>
          <pc:sldMk cId="858747560" sldId="267"/>
        </pc:sldMkLst>
        <pc:spChg chg="mod">
          <ac:chgData name="石川 准" userId="69633faa424f8a4d" providerId="LiveId" clId="{1CFFF850-1C73-431C-8E7A-43AAEBF35510}" dt="2021-07-22T18:56:44.818" v="38"/>
          <ac:spMkLst>
            <pc:docMk/>
            <pc:sldMk cId="858747560" sldId="267"/>
            <ac:spMk id="3" creationId="{BC02837A-FCD8-4C30-AF3D-B74D3C7D395E}"/>
          </ac:spMkLst>
        </pc:spChg>
      </pc:sldChg>
      <pc:sldChg chg="modSp mod">
        <pc:chgData name="石川 准" userId="69633faa424f8a4d" providerId="LiveId" clId="{1CFFF850-1C73-431C-8E7A-43AAEBF35510}" dt="2021-07-22T20:30:33.587" v="699"/>
        <pc:sldMkLst>
          <pc:docMk/>
          <pc:sldMk cId="4144520756" sldId="268"/>
        </pc:sldMkLst>
        <pc:spChg chg="mod">
          <ac:chgData name="石川 准" userId="69633faa424f8a4d" providerId="LiveId" clId="{1CFFF850-1C73-431C-8E7A-43AAEBF35510}" dt="2021-07-22T20:30:33.587" v="699"/>
          <ac:spMkLst>
            <pc:docMk/>
            <pc:sldMk cId="4144520756" sldId="268"/>
            <ac:spMk id="3" creationId="{DF22697B-8571-41AF-B431-CFDAFA20B1B0}"/>
          </ac:spMkLst>
        </pc:spChg>
      </pc:sldChg>
      <pc:sldChg chg="modSp mod">
        <pc:chgData name="石川 准" userId="69633faa424f8a4d" providerId="LiveId" clId="{1CFFF850-1C73-431C-8E7A-43AAEBF35510}" dt="2021-07-22T20:24:31.886" v="602" actId="1036"/>
        <pc:sldMkLst>
          <pc:docMk/>
          <pc:sldMk cId="1717658687" sldId="880"/>
        </pc:sldMkLst>
        <pc:spChg chg="mod">
          <ac:chgData name="石川 准" userId="69633faa424f8a4d" providerId="LiveId" clId="{1CFFF850-1C73-431C-8E7A-43AAEBF35510}" dt="2021-07-22T20:21:37.163" v="597" actId="1036"/>
          <ac:spMkLst>
            <pc:docMk/>
            <pc:sldMk cId="1717658687" sldId="880"/>
            <ac:spMk id="2" creationId="{2997FE36-3064-4507-BA73-757E7F5CFF88}"/>
          </ac:spMkLst>
        </pc:spChg>
        <pc:spChg chg="mod">
          <ac:chgData name="石川 准" userId="69633faa424f8a4d" providerId="LiveId" clId="{1CFFF850-1C73-431C-8E7A-43AAEBF35510}" dt="2021-07-22T20:24:31.886" v="602" actId="1036"/>
          <ac:spMkLst>
            <pc:docMk/>
            <pc:sldMk cId="1717658687" sldId="880"/>
            <ac:spMk id="3" creationId="{D1977455-80D2-48A0-A55F-95E27D902A67}"/>
          </ac:spMkLst>
        </pc:spChg>
      </pc:sldChg>
      <pc:sldChg chg="modSp mod">
        <pc:chgData name="石川 准" userId="69633faa424f8a4d" providerId="LiveId" clId="{1CFFF850-1C73-431C-8E7A-43AAEBF35510}" dt="2021-07-23T18:20:02.010" v="1223" actId="1035"/>
        <pc:sldMkLst>
          <pc:docMk/>
          <pc:sldMk cId="3979574783" sldId="886"/>
        </pc:sldMkLst>
        <pc:spChg chg="mod">
          <ac:chgData name="石川 准" userId="69633faa424f8a4d" providerId="LiveId" clId="{1CFFF850-1C73-431C-8E7A-43AAEBF35510}" dt="2021-07-23T18:05:18.883" v="722"/>
          <ac:spMkLst>
            <pc:docMk/>
            <pc:sldMk cId="3979574783" sldId="886"/>
            <ac:spMk id="3" creationId="{C0329879-B286-4840-BAF1-EF6E7E57430F}"/>
          </ac:spMkLst>
        </pc:spChg>
        <pc:spChg chg="mod">
          <ac:chgData name="石川 准" userId="69633faa424f8a4d" providerId="LiveId" clId="{1CFFF850-1C73-431C-8E7A-43AAEBF35510}" dt="2021-07-23T18:06:17.016" v="727" actId="1036"/>
          <ac:spMkLst>
            <pc:docMk/>
            <pc:sldMk cId="3979574783" sldId="886"/>
            <ac:spMk id="5" creationId="{5B83F8C4-CD8A-4785-AA17-B2D7BB64D7FC}"/>
          </ac:spMkLst>
        </pc:spChg>
        <pc:spChg chg="mod">
          <ac:chgData name="石川 准" userId="69633faa424f8a4d" providerId="LiveId" clId="{1CFFF850-1C73-431C-8E7A-43AAEBF35510}" dt="2021-07-23T18:20:02.010" v="1223" actId="1035"/>
          <ac:spMkLst>
            <pc:docMk/>
            <pc:sldMk cId="3979574783" sldId="886"/>
            <ac:spMk id="6" creationId="{27F81718-6239-42FD-AFFF-307A145CC817}"/>
          </ac:spMkLst>
        </pc:spChg>
      </pc:sldChg>
    </pc:docChg>
  </pc:docChgLst>
  <pc:docChgLst>
    <pc:chgData name="准" userId="69633faa424f8a4d" providerId="LiveId" clId="{8D3B290E-FFF2-4BCD-9005-B66B9F0A6222}"/>
    <pc:docChg chg="modSld">
      <pc:chgData name="准" userId="69633faa424f8a4d" providerId="LiveId" clId="{8D3B290E-FFF2-4BCD-9005-B66B9F0A6222}" dt="2021-07-23T08:15:11.472" v="24" actId="12"/>
      <pc:docMkLst>
        <pc:docMk/>
      </pc:docMkLst>
      <pc:sldChg chg="modSp mod">
        <pc:chgData name="准" userId="69633faa424f8a4d" providerId="LiveId" clId="{8D3B290E-FFF2-4BCD-9005-B66B9F0A6222}" dt="2021-07-23T08:07:43.518" v="8" actId="1036"/>
        <pc:sldMkLst>
          <pc:docMk/>
          <pc:sldMk cId="1268397659" sldId="261"/>
        </pc:sldMkLst>
        <pc:graphicFrameChg chg="mod">
          <ac:chgData name="准" userId="69633faa424f8a4d" providerId="LiveId" clId="{8D3B290E-FFF2-4BCD-9005-B66B9F0A6222}" dt="2021-07-23T08:07:43.518" v="8" actId="1036"/>
          <ac:graphicFrameMkLst>
            <pc:docMk/>
            <pc:sldMk cId="1268397659" sldId="261"/>
            <ac:graphicFrameMk id="9" creationId="{DED08D1B-F5CB-43C8-8402-3D5FE756D36E}"/>
          </ac:graphicFrameMkLst>
        </pc:graphicFrameChg>
      </pc:sldChg>
      <pc:sldChg chg="modSp mod">
        <pc:chgData name="准" userId="69633faa424f8a4d" providerId="LiveId" clId="{8D3B290E-FFF2-4BCD-9005-B66B9F0A6222}" dt="2021-07-23T08:15:11.472" v="24" actId="12"/>
        <pc:sldMkLst>
          <pc:docMk/>
          <pc:sldMk cId="2220865638" sldId="264"/>
        </pc:sldMkLst>
        <pc:spChg chg="mod">
          <ac:chgData name="准" userId="69633faa424f8a4d" providerId="LiveId" clId="{8D3B290E-FFF2-4BCD-9005-B66B9F0A6222}" dt="2021-07-23T08:15:11.472" v="24" actId="12"/>
          <ac:spMkLst>
            <pc:docMk/>
            <pc:sldMk cId="2220865638" sldId="264"/>
            <ac:spMk id="3" creationId="{29687F0D-F0E3-49D3-87FF-40CB96A680B9}"/>
          </ac:spMkLst>
        </pc:spChg>
      </pc:sldChg>
      <pc:sldChg chg="modSp mod">
        <pc:chgData name="准" userId="69633faa424f8a4d" providerId="LiveId" clId="{8D3B290E-FFF2-4BCD-9005-B66B9F0A6222}" dt="2021-07-23T08:11:20.271" v="20" actId="12"/>
        <pc:sldMkLst>
          <pc:docMk/>
          <pc:sldMk cId="1076333055" sldId="266"/>
        </pc:sldMkLst>
        <pc:spChg chg="mod">
          <ac:chgData name="准" userId="69633faa424f8a4d" providerId="LiveId" clId="{8D3B290E-FFF2-4BCD-9005-B66B9F0A6222}" dt="2021-07-23T08:08:28.222" v="9" actId="255"/>
          <ac:spMkLst>
            <pc:docMk/>
            <pc:sldMk cId="1076333055" sldId="266"/>
            <ac:spMk id="2" creationId="{689E1B39-82A7-4374-BD75-43E4D3769EB0}"/>
          </ac:spMkLst>
        </pc:spChg>
        <pc:spChg chg="mod">
          <ac:chgData name="准" userId="69633faa424f8a4d" providerId="LiveId" clId="{8D3B290E-FFF2-4BCD-9005-B66B9F0A6222}" dt="2021-07-23T08:11:20.271" v="20" actId="12"/>
          <ac:spMkLst>
            <pc:docMk/>
            <pc:sldMk cId="1076333055" sldId="266"/>
            <ac:spMk id="3" creationId="{0A20B502-EB06-4A4E-94AB-6ED810C913A7}"/>
          </ac:spMkLst>
        </pc:spChg>
      </pc:sldChg>
      <pc:sldChg chg="modSp mod">
        <pc:chgData name="准" userId="69633faa424f8a4d" providerId="LiveId" clId="{8D3B290E-FFF2-4BCD-9005-B66B9F0A6222}" dt="2021-07-23T08:09:45.682" v="17" actId="20577"/>
        <pc:sldMkLst>
          <pc:docMk/>
          <pc:sldMk cId="1717658687" sldId="880"/>
        </pc:sldMkLst>
        <pc:spChg chg="mod">
          <ac:chgData name="准" userId="69633faa424f8a4d" providerId="LiveId" clId="{8D3B290E-FFF2-4BCD-9005-B66B9F0A6222}" dt="2021-07-23T08:08:34.090" v="10" actId="255"/>
          <ac:spMkLst>
            <pc:docMk/>
            <pc:sldMk cId="1717658687" sldId="880"/>
            <ac:spMk id="2" creationId="{2997FE36-3064-4507-BA73-757E7F5CFF88}"/>
          </ac:spMkLst>
        </pc:spChg>
        <pc:spChg chg="mod">
          <ac:chgData name="准" userId="69633faa424f8a4d" providerId="LiveId" clId="{8D3B290E-FFF2-4BCD-9005-B66B9F0A6222}" dt="2021-07-23T08:09:45.682" v="17" actId="20577"/>
          <ac:spMkLst>
            <pc:docMk/>
            <pc:sldMk cId="1717658687" sldId="880"/>
            <ac:spMk id="3" creationId="{D1977455-80D2-48A0-A55F-95E27D902A67}"/>
          </ac:spMkLst>
        </pc:spChg>
      </pc:sldChg>
    </pc:docChg>
  </pc:docChgLst>
  <pc:docChgLst>
    <pc:chgData name="裕子 田中" userId="5b5d20ffd12b9527" providerId="LiveId" clId="{F7A08CF9-6404-444D-B85B-5AC2D0B45317}"/>
    <pc:docChg chg="custSel addSld modSld">
      <pc:chgData name="裕子 田中" userId="5b5d20ffd12b9527" providerId="LiveId" clId="{F7A08CF9-6404-444D-B85B-5AC2D0B45317}" dt="2021-07-18T02:41:25.544" v="135" actId="14100"/>
      <pc:docMkLst>
        <pc:docMk/>
      </pc:docMkLst>
      <pc:sldChg chg="addSp delSp modSp mod">
        <pc:chgData name="裕子 田中" userId="5b5d20ffd12b9527" providerId="LiveId" clId="{F7A08CF9-6404-444D-B85B-5AC2D0B45317}" dt="2021-07-18T02:39:10.699" v="132" actId="1076"/>
        <pc:sldMkLst>
          <pc:docMk/>
          <pc:sldMk cId="2683019602" sldId="260"/>
        </pc:sldMkLst>
        <pc:spChg chg="mod">
          <ac:chgData name="裕子 田中" userId="5b5d20ffd12b9527" providerId="LiveId" clId="{F7A08CF9-6404-444D-B85B-5AC2D0B45317}" dt="2021-07-18T02:36:02.711" v="98" actId="122"/>
          <ac:spMkLst>
            <pc:docMk/>
            <pc:sldMk cId="2683019602" sldId="260"/>
            <ac:spMk id="4" creationId="{D1619B9B-838E-42F5-986B-46C282115078}"/>
          </ac:spMkLst>
        </pc:spChg>
        <pc:spChg chg="mod">
          <ac:chgData name="裕子 田中" userId="5b5d20ffd12b9527" providerId="LiveId" clId="{F7A08CF9-6404-444D-B85B-5AC2D0B45317}" dt="2021-07-18T02:39:10.699" v="132" actId="1076"/>
          <ac:spMkLst>
            <pc:docMk/>
            <pc:sldMk cId="2683019602" sldId="260"/>
            <ac:spMk id="5" creationId="{893B3A22-7E97-4BE6-BC34-238DAC0B1379}"/>
          </ac:spMkLst>
        </pc:spChg>
        <pc:spChg chg="mod">
          <ac:chgData name="裕子 田中" userId="5b5d20ffd12b9527" providerId="LiveId" clId="{F7A08CF9-6404-444D-B85B-5AC2D0B45317}" dt="2021-07-18T02:38:42.279" v="125" actId="14100"/>
          <ac:spMkLst>
            <pc:docMk/>
            <pc:sldMk cId="2683019602" sldId="260"/>
            <ac:spMk id="7" creationId="{26DB66EA-871F-4ACF-BB59-494AD9F794EE}"/>
          </ac:spMkLst>
        </pc:spChg>
        <pc:spChg chg="add mod">
          <ac:chgData name="裕子 田中" userId="5b5d20ffd12b9527" providerId="LiveId" clId="{F7A08CF9-6404-444D-B85B-5AC2D0B45317}" dt="2021-07-18T02:39:01.317" v="130" actId="14100"/>
          <ac:spMkLst>
            <pc:docMk/>
            <pc:sldMk cId="2683019602" sldId="260"/>
            <ac:spMk id="15" creationId="{4F379625-83BD-4CA5-9B67-FC9BBA14C01F}"/>
          </ac:spMkLst>
        </pc:spChg>
        <pc:spChg chg="add mod">
          <ac:chgData name="裕子 田中" userId="5b5d20ffd12b9527" providerId="LiveId" clId="{F7A08CF9-6404-444D-B85B-5AC2D0B45317}" dt="2021-07-18T02:39:05.168" v="131" actId="1076"/>
          <ac:spMkLst>
            <pc:docMk/>
            <pc:sldMk cId="2683019602" sldId="260"/>
            <ac:spMk id="16" creationId="{01B1D061-DC89-4D55-9EE2-1B94CBF186D8}"/>
          </ac:spMkLst>
        </pc:spChg>
        <pc:spChg chg="add mod">
          <ac:chgData name="裕子 田中" userId="5b5d20ffd12b9527" providerId="LiveId" clId="{F7A08CF9-6404-444D-B85B-5AC2D0B45317}" dt="2021-07-18T02:38:35.200" v="123" actId="14100"/>
          <ac:spMkLst>
            <pc:docMk/>
            <pc:sldMk cId="2683019602" sldId="260"/>
            <ac:spMk id="17" creationId="{508413B0-E313-4879-B82E-DC07CC082F53}"/>
          </ac:spMkLst>
        </pc:spChg>
        <pc:spChg chg="add mod">
          <ac:chgData name="裕子 田中" userId="5b5d20ffd12b9527" providerId="LiveId" clId="{F7A08CF9-6404-444D-B85B-5AC2D0B45317}" dt="2021-07-18T02:37:53.925" v="115" actId="1076"/>
          <ac:spMkLst>
            <pc:docMk/>
            <pc:sldMk cId="2683019602" sldId="260"/>
            <ac:spMk id="18" creationId="{F903122E-68F2-45AB-A83C-7806EB7DF544}"/>
          </ac:spMkLst>
        </pc:spChg>
        <pc:spChg chg="add del mod">
          <ac:chgData name="裕子 田中" userId="5b5d20ffd12b9527" providerId="LiveId" clId="{F7A08CF9-6404-444D-B85B-5AC2D0B45317}" dt="2021-07-18T02:37:35.217" v="112" actId="478"/>
          <ac:spMkLst>
            <pc:docMk/>
            <pc:sldMk cId="2683019602" sldId="260"/>
            <ac:spMk id="19" creationId="{349AAB0E-7A48-40FB-8509-1335CE668D51}"/>
          </ac:spMkLst>
        </pc:spChg>
        <pc:spChg chg="mod">
          <ac:chgData name="裕子 田中" userId="5b5d20ffd12b9527" providerId="LiveId" clId="{F7A08CF9-6404-444D-B85B-5AC2D0B45317}" dt="2021-07-18T02:38:31.560" v="122" actId="14100"/>
          <ac:spMkLst>
            <pc:docMk/>
            <pc:sldMk cId="2683019602" sldId="260"/>
            <ac:spMk id="20" creationId="{353161B2-27E3-4738-B10C-F86A3A2E051C}"/>
          </ac:spMkLst>
        </pc:spChg>
      </pc:sldChg>
      <pc:sldChg chg="modSp mod">
        <pc:chgData name="裕子 田中" userId="5b5d20ffd12b9527" providerId="LiveId" clId="{F7A08CF9-6404-444D-B85B-5AC2D0B45317}" dt="2021-07-18T02:32:45.952" v="40" actId="1076"/>
        <pc:sldMkLst>
          <pc:docMk/>
          <pc:sldMk cId="2694673532" sldId="779"/>
        </pc:sldMkLst>
        <pc:spChg chg="mod">
          <ac:chgData name="裕子 田中" userId="5b5d20ffd12b9527" providerId="LiveId" clId="{F7A08CF9-6404-444D-B85B-5AC2D0B45317}" dt="2021-07-18T02:32:45.952" v="40" actId="1076"/>
          <ac:spMkLst>
            <pc:docMk/>
            <pc:sldMk cId="2694673532" sldId="779"/>
            <ac:spMk id="2" creationId="{3DE7F0C2-F881-4A64-A2AC-910D8BF99181}"/>
          </ac:spMkLst>
        </pc:spChg>
      </pc:sldChg>
      <pc:sldChg chg="modSp mod">
        <pc:chgData name="裕子 田中" userId="5b5d20ffd12b9527" providerId="LiveId" clId="{F7A08CF9-6404-444D-B85B-5AC2D0B45317}" dt="2021-07-18T02:29:27.108" v="16" actId="20577"/>
        <pc:sldMkLst>
          <pc:docMk/>
          <pc:sldMk cId="3314526638" sldId="878"/>
        </pc:sldMkLst>
        <pc:spChg chg="mod">
          <ac:chgData name="裕子 田中" userId="5b5d20ffd12b9527" providerId="LiveId" clId="{F7A08CF9-6404-444D-B85B-5AC2D0B45317}" dt="2021-07-18T02:29:27.108" v="16" actId="20577"/>
          <ac:spMkLst>
            <pc:docMk/>
            <pc:sldMk cId="3314526638" sldId="878"/>
            <ac:spMk id="2" creationId="{F71100BE-A058-46CF-A838-5D8990CA8280}"/>
          </ac:spMkLst>
        </pc:spChg>
      </pc:sldChg>
      <pc:sldChg chg="delSp modSp mod">
        <pc:chgData name="裕子 田中" userId="5b5d20ffd12b9527" providerId="LiveId" clId="{F7A08CF9-6404-444D-B85B-5AC2D0B45317}" dt="2021-07-18T02:28:23.265" v="6" actId="478"/>
        <pc:sldMkLst>
          <pc:docMk/>
          <pc:sldMk cId="1717658687" sldId="880"/>
        </pc:sldMkLst>
        <pc:spChg chg="mod">
          <ac:chgData name="裕子 田中" userId="5b5d20ffd12b9527" providerId="LiveId" clId="{F7A08CF9-6404-444D-B85B-5AC2D0B45317}" dt="2021-07-18T02:28:19.731" v="4" actId="6549"/>
          <ac:spMkLst>
            <pc:docMk/>
            <pc:sldMk cId="1717658687" sldId="880"/>
            <ac:spMk id="3" creationId="{D1977455-80D2-48A0-A55F-95E27D902A67}"/>
          </ac:spMkLst>
        </pc:spChg>
        <pc:graphicFrameChg chg="del mod">
          <ac:chgData name="裕子 田中" userId="5b5d20ffd12b9527" providerId="LiveId" clId="{F7A08CF9-6404-444D-B85B-5AC2D0B45317}" dt="2021-07-18T02:28:23.265" v="6" actId="478"/>
          <ac:graphicFrameMkLst>
            <pc:docMk/>
            <pc:sldMk cId="1717658687" sldId="880"/>
            <ac:graphicFrameMk id="8" creationId="{6338E43D-EDD1-4C5C-B538-E4EBA28149E1}"/>
          </ac:graphicFrameMkLst>
        </pc:graphicFrameChg>
      </pc:sldChg>
      <pc:sldChg chg="delSp modSp mod">
        <pc:chgData name="裕子 田中" userId="5b5d20ffd12b9527" providerId="LiveId" clId="{F7A08CF9-6404-444D-B85B-5AC2D0B45317}" dt="2021-07-18T02:28:47.690" v="10" actId="478"/>
        <pc:sldMkLst>
          <pc:docMk/>
          <pc:sldMk cId="1361087846" sldId="881"/>
        </pc:sldMkLst>
        <pc:graphicFrameChg chg="del mod">
          <ac:chgData name="裕子 田中" userId="5b5d20ffd12b9527" providerId="LiveId" clId="{F7A08CF9-6404-444D-B85B-5AC2D0B45317}" dt="2021-07-18T02:28:47.690" v="10" actId="478"/>
          <ac:graphicFrameMkLst>
            <pc:docMk/>
            <pc:sldMk cId="1361087846" sldId="881"/>
            <ac:graphicFrameMk id="5" creationId="{29AA0ACD-F76E-4680-925F-E39224082D0D}"/>
          </ac:graphicFrameMkLst>
        </pc:graphicFrameChg>
      </pc:sldChg>
      <pc:sldChg chg="modSp">
        <pc:chgData name="裕子 田中" userId="5b5d20ffd12b9527" providerId="LiveId" clId="{F7A08CF9-6404-444D-B85B-5AC2D0B45317}" dt="2021-07-18T02:31:58.865" v="34" actId="255"/>
        <pc:sldMkLst>
          <pc:docMk/>
          <pc:sldMk cId="2029555285" sldId="887"/>
        </pc:sldMkLst>
        <pc:graphicFrameChg chg="mod">
          <ac:chgData name="裕子 田中" userId="5b5d20ffd12b9527" providerId="LiveId" clId="{F7A08CF9-6404-444D-B85B-5AC2D0B45317}" dt="2021-07-18T02:31:58.865" v="34" actId="255"/>
          <ac:graphicFrameMkLst>
            <pc:docMk/>
            <pc:sldMk cId="2029555285" sldId="887"/>
            <ac:graphicFrameMk id="4" creationId="{19D51277-C768-4E0F-969A-AD5B3D983042}"/>
          </ac:graphicFrameMkLst>
        </pc:graphicFrameChg>
      </pc:sldChg>
      <pc:sldChg chg="modSp mod">
        <pc:chgData name="裕子 田中" userId="5b5d20ffd12b9527" providerId="LiveId" clId="{F7A08CF9-6404-444D-B85B-5AC2D0B45317}" dt="2021-07-18T02:41:25.544" v="135" actId="14100"/>
        <pc:sldMkLst>
          <pc:docMk/>
          <pc:sldMk cId="573736216" sldId="888"/>
        </pc:sldMkLst>
        <pc:graphicFrameChg chg="mod">
          <ac:chgData name="裕子 田中" userId="5b5d20ffd12b9527" providerId="LiveId" clId="{F7A08CF9-6404-444D-B85B-5AC2D0B45317}" dt="2021-07-18T02:41:25.544" v="135" actId="14100"/>
          <ac:graphicFrameMkLst>
            <pc:docMk/>
            <pc:sldMk cId="573736216" sldId="888"/>
            <ac:graphicFrameMk id="4" creationId="{CF2E8DD8-7440-47B7-A1E0-55D44336406E}"/>
          </ac:graphicFrameMkLst>
        </pc:graphicFrameChg>
      </pc:sldChg>
      <pc:sldChg chg="addSp delSp modSp new">
        <pc:chgData name="裕子 田中" userId="5b5d20ffd12b9527" providerId="LiveId" clId="{F7A08CF9-6404-444D-B85B-5AC2D0B45317}" dt="2021-07-18T02:31:40.812" v="32" actId="255"/>
        <pc:sldMkLst>
          <pc:docMk/>
          <pc:sldMk cId="761571350" sldId="889"/>
        </pc:sldMkLst>
        <pc:spChg chg="del">
          <ac:chgData name="裕子 田中" userId="5b5d20ffd12b9527" providerId="LiveId" clId="{F7A08CF9-6404-444D-B85B-5AC2D0B45317}" dt="2021-07-18T02:28:12.120" v="1"/>
          <ac:spMkLst>
            <pc:docMk/>
            <pc:sldMk cId="761571350" sldId="889"/>
            <ac:spMk id="3" creationId="{FA2AFADD-E1F2-47E3-8AB6-08F6E2E4F4A3}"/>
          </ac:spMkLst>
        </pc:spChg>
        <pc:graphicFrameChg chg="add mod">
          <ac:chgData name="裕子 田中" userId="5b5d20ffd12b9527" providerId="LiveId" clId="{F7A08CF9-6404-444D-B85B-5AC2D0B45317}" dt="2021-07-18T02:31:40.812" v="32" actId="255"/>
          <ac:graphicFrameMkLst>
            <pc:docMk/>
            <pc:sldMk cId="761571350" sldId="889"/>
            <ac:graphicFrameMk id="4" creationId="{E74831AA-D340-4170-BEC8-FA1327592315}"/>
          </ac:graphicFrameMkLst>
        </pc:graphicFrameChg>
      </pc:sldChg>
      <pc:sldChg chg="addSp delSp modSp new">
        <pc:chgData name="裕子 田中" userId="5b5d20ffd12b9527" providerId="LiveId" clId="{F7A08CF9-6404-444D-B85B-5AC2D0B45317}" dt="2021-07-18T02:31:34.544" v="31" actId="255"/>
        <pc:sldMkLst>
          <pc:docMk/>
          <pc:sldMk cId="2354303043" sldId="890"/>
        </pc:sldMkLst>
        <pc:spChg chg="del">
          <ac:chgData name="裕子 田中" userId="5b5d20ffd12b9527" providerId="LiveId" clId="{F7A08CF9-6404-444D-B85B-5AC2D0B45317}" dt="2021-07-18T02:28:43.439" v="8"/>
          <ac:spMkLst>
            <pc:docMk/>
            <pc:sldMk cId="2354303043" sldId="890"/>
            <ac:spMk id="3" creationId="{7598E277-3BD3-414F-935C-40AD68CAF895}"/>
          </ac:spMkLst>
        </pc:spChg>
        <pc:graphicFrameChg chg="add mod">
          <ac:chgData name="裕子 田中" userId="5b5d20ffd12b9527" providerId="LiveId" clId="{F7A08CF9-6404-444D-B85B-5AC2D0B45317}" dt="2021-07-18T02:31:34.544" v="31" actId="255"/>
          <ac:graphicFrameMkLst>
            <pc:docMk/>
            <pc:sldMk cId="2354303043" sldId="890"/>
            <ac:graphicFrameMk id="4" creationId="{ABCBBBFB-9DD3-4EEB-B6C0-3563B27EA418}"/>
          </ac:graphicFrameMkLst>
        </pc:graphicFrameChg>
      </pc:sldChg>
    </pc:docChg>
  </pc:docChgLst>
  <pc:docChgLst>
    <pc:chgData name="准" userId="69633faa424f8a4d" providerId="LiveId" clId="{5D53C98A-E6DC-4D57-B4C0-80FEF5D8A433}"/>
    <pc:docChg chg="undo custSel addSld delSld modSld">
      <pc:chgData name="准" userId="69633faa424f8a4d" providerId="LiveId" clId="{5D53C98A-E6DC-4D57-B4C0-80FEF5D8A433}" dt="2021-07-20T12:38:27.849" v="2678" actId="1076"/>
      <pc:docMkLst>
        <pc:docMk/>
      </pc:docMkLst>
      <pc:sldChg chg="modSp mod">
        <pc:chgData name="准" userId="69633faa424f8a4d" providerId="LiveId" clId="{5D53C98A-E6DC-4D57-B4C0-80FEF5D8A433}" dt="2021-07-20T09:26:41.509" v="469" actId="947"/>
        <pc:sldMkLst>
          <pc:docMk/>
          <pc:sldMk cId="3861858677" sldId="257"/>
        </pc:sldMkLst>
        <pc:spChg chg="mod">
          <ac:chgData name="准" userId="69633faa424f8a4d" providerId="LiveId" clId="{5D53C98A-E6DC-4D57-B4C0-80FEF5D8A433}" dt="2021-07-20T09:26:41.509" v="469" actId="947"/>
          <ac:spMkLst>
            <pc:docMk/>
            <pc:sldMk cId="3861858677" sldId="257"/>
            <ac:spMk id="4" creationId="{E13AF08D-3E39-4879-A2F7-2B4E98B70298}"/>
          </ac:spMkLst>
        </pc:spChg>
      </pc:sldChg>
      <pc:sldChg chg="modSp mod">
        <pc:chgData name="准" userId="69633faa424f8a4d" providerId="LiveId" clId="{5D53C98A-E6DC-4D57-B4C0-80FEF5D8A433}" dt="2021-07-20T09:30:46.397" v="516"/>
        <pc:sldMkLst>
          <pc:docMk/>
          <pc:sldMk cId="1268397659" sldId="261"/>
        </pc:sldMkLst>
        <pc:spChg chg="mod">
          <ac:chgData name="准" userId="69633faa424f8a4d" providerId="LiveId" clId="{5D53C98A-E6DC-4D57-B4C0-80FEF5D8A433}" dt="2021-07-18T23:46:43.698" v="364" actId="20577"/>
          <ac:spMkLst>
            <pc:docMk/>
            <pc:sldMk cId="1268397659" sldId="261"/>
            <ac:spMk id="2" creationId="{1E71EE7C-7CB6-4B6B-A493-8CA3CE8EA690}"/>
          </ac:spMkLst>
        </pc:spChg>
        <pc:graphicFrameChg chg="mod">
          <ac:chgData name="准" userId="69633faa424f8a4d" providerId="LiveId" clId="{5D53C98A-E6DC-4D57-B4C0-80FEF5D8A433}" dt="2021-07-20T09:30:46.397" v="516"/>
          <ac:graphicFrameMkLst>
            <pc:docMk/>
            <pc:sldMk cId="1268397659" sldId="261"/>
            <ac:graphicFrameMk id="9" creationId="{DED08D1B-F5CB-43C8-8402-3D5FE756D36E}"/>
          </ac:graphicFrameMkLst>
        </pc:graphicFrameChg>
      </pc:sldChg>
      <pc:sldChg chg="modSp mod">
        <pc:chgData name="准" userId="69633faa424f8a4d" providerId="LiveId" clId="{5D53C98A-E6DC-4D57-B4C0-80FEF5D8A433}" dt="2021-07-20T09:35:53.504" v="533"/>
        <pc:sldMkLst>
          <pc:docMk/>
          <pc:sldMk cId="2220865638" sldId="264"/>
        </pc:sldMkLst>
        <pc:spChg chg="mod">
          <ac:chgData name="准" userId="69633faa424f8a4d" providerId="LiveId" clId="{5D53C98A-E6DC-4D57-B4C0-80FEF5D8A433}" dt="2021-07-18T23:49:53.259" v="445"/>
          <ac:spMkLst>
            <pc:docMk/>
            <pc:sldMk cId="2220865638" sldId="264"/>
            <ac:spMk id="2" creationId="{DE70F822-089E-4ABE-A461-5723CE768445}"/>
          </ac:spMkLst>
        </pc:spChg>
        <pc:spChg chg="mod">
          <ac:chgData name="准" userId="69633faa424f8a4d" providerId="LiveId" clId="{5D53C98A-E6DC-4D57-B4C0-80FEF5D8A433}" dt="2021-07-20T09:35:53.504" v="533"/>
          <ac:spMkLst>
            <pc:docMk/>
            <pc:sldMk cId="2220865638" sldId="264"/>
            <ac:spMk id="3" creationId="{29687F0D-F0E3-49D3-87FF-40CB96A680B9}"/>
          </ac:spMkLst>
        </pc:spChg>
        <pc:spChg chg="mod">
          <ac:chgData name="准" userId="69633faa424f8a4d" providerId="LiveId" clId="{5D53C98A-E6DC-4D57-B4C0-80FEF5D8A433}" dt="2021-07-18T23:48:46.920" v="424" actId="14100"/>
          <ac:spMkLst>
            <pc:docMk/>
            <pc:sldMk cId="2220865638" sldId="264"/>
            <ac:spMk id="5" creationId="{001344DB-2751-4CD8-8C1E-4FDDEB843739}"/>
          </ac:spMkLst>
        </pc:spChg>
      </pc:sldChg>
      <pc:sldChg chg="modSp mod">
        <pc:chgData name="准" userId="69633faa424f8a4d" providerId="LiveId" clId="{5D53C98A-E6DC-4D57-B4C0-80FEF5D8A433}" dt="2021-07-20T09:57:22.203" v="873" actId="207"/>
        <pc:sldMkLst>
          <pc:docMk/>
          <pc:sldMk cId="3256107227" sldId="265"/>
        </pc:sldMkLst>
        <pc:spChg chg="mod">
          <ac:chgData name="准" userId="69633faa424f8a4d" providerId="LiveId" clId="{5D53C98A-E6DC-4D57-B4C0-80FEF5D8A433}" dt="2021-07-18T23:50:01.446" v="446" actId="20577"/>
          <ac:spMkLst>
            <pc:docMk/>
            <pc:sldMk cId="3256107227" sldId="265"/>
            <ac:spMk id="2" creationId="{E11CEB58-8E5F-4395-B9A4-B5AFB4994C76}"/>
          </ac:spMkLst>
        </pc:spChg>
        <pc:spChg chg="mod">
          <ac:chgData name="准" userId="69633faa424f8a4d" providerId="LiveId" clId="{5D53C98A-E6DC-4D57-B4C0-80FEF5D8A433}" dt="2021-07-20T09:57:22.203" v="873" actId="207"/>
          <ac:spMkLst>
            <pc:docMk/>
            <pc:sldMk cId="3256107227" sldId="265"/>
            <ac:spMk id="3" creationId="{1938BBBD-9564-4596-B2CC-91554A6FBBBA}"/>
          </ac:spMkLst>
        </pc:spChg>
      </pc:sldChg>
      <pc:sldChg chg="modSp mod">
        <pc:chgData name="准" userId="69633faa424f8a4d" providerId="LiveId" clId="{5D53C98A-E6DC-4D57-B4C0-80FEF5D8A433}" dt="2021-07-20T10:13:03.811" v="1288"/>
        <pc:sldMkLst>
          <pc:docMk/>
          <pc:sldMk cId="1076333055" sldId="266"/>
        </pc:sldMkLst>
        <pc:spChg chg="mod">
          <ac:chgData name="准" userId="69633faa424f8a4d" providerId="LiveId" clId="{5D53C98A-E6DC-4D57-B4C0-80FEF5D8A433}" dt="2021-07-20T09:58:51.360" v="886"/>
          <ac:spMkLst>
            <pc:docMk/>
            <pc:sldMk cId="1076333055" sldId="266"/>
            <ac:spMk id="2" creationId="{689E1B39-82A7-4374-BD75-43E4D3769EB0}"/>
          </ac:spMkLst>
        </pc:spChg>
        <pc:spChg chg="mod">
          <ac:chgData name="准" userId="69633faa424f8a4d" providerId="LiveId" clId="{5D53C98A-E6DC-4D57-B4C0-80FEF5D8A433}" dt="2021-07-20T10:13:03.811" v="1288"/>
          <ac:spMkLst>
            <pc:docMk/>
            <pc:sldMk cId="1076333055" sldId="266"/>
            <ac:spMk id="3" creationId="{0A20B502-EB06-4A4E-94AB-6ED810C913A7}"/>
          </ac:spMkLst>
        </pc:spChg>
      </pc:sldChg>
      <pc:sldChg chg="modSp mod">
        <pc:chgData name="准" userId="69633faa424f8a4d" providerId="LiveId" clId="{5D53C98A-E6DC-4D57-B4C0-80FEF5D8A433}" dt="2021-07-20T10:06:41.119" v="1171" actId="15"/>
        <pc:sldMkLst>
          <pc:docMk/>
          <pc:sldMk cId="858747560" sldId="267"/>
        </pc:sldMkLst>
        <pc:spChg chg="mod">
          <ac:chgData name="准" userId="69633faa424f8a4d" providerId="LiveId" clId="{5D53C98A-E6DC-4D57-B4C0-80FEF5D8A433}" dt="2021-07-20T10:06:41.119" v="1171" actId="15"/>
          <ac:spMkLst>
            <pc:docMk/>
            <pc:sldMk cId="858747560" sldId="267"/>
            <ac:spMk id="3" creationId="{BC02837A-FCD8-4C30-AF3D-B74D3C7D395E}"/>
          </ac:spMkLst>
        </pc:spChg>
      </pc:sldChg>
      <pc:sldChg chg="modSp mod">
        <pc:chgData name="准" userId="69633faa424f8a4d" providerId="LiveId" clId="{5D53C98A-E6DC-4D57-B4C0-80FEF5D8A433}" dt="2021-07-20T10:17:51.481" v="1321" actId="20577"/>
        <pc:sldMkLst>
          <pc:docMk/>
          <pc:sldMk cId="4144520756" sldId="268"/>
        </pc:sldMkLst>
        <pc:spChg chg="mod">
          <ac:chgData name="准" userId="69633faa424f8a4d" providerId="LiveId" clId="{5D53C98A-E6DC-4D57-B4C0-80FEF5D8A433}" dt="2021-07-20T10:17:51.481" v="1321" actId="20577"/>
          <ac:spMkLst>
            <pc:docMk/>
            <pc:sldMk cId="4144520756" sldId="268"/>
            <ac:spMk id="3" creationId="{DF22697B-8571-41AF-B431-CFDAFA20B1B0}"/>
          </ac:spMkLst>
        </pc:spChg>
      </pc:sldChg>
      <pc:sldChg chg="modSp mod">
        <pc:chgData name="准" userId="69633faa424f8a4d" providerId="LiveId" clId="{5D53C98A-E6DC-4D57-B4C0-80FEF5D8A433}" dt="2021-07-20T10:19:37.125" v="1322" actId="14100"/>
        <pc:sldMkLst>
          <pc:docMk/>
          <pc:sldMk cId="609768569" sldId="269"/>
        </pc:sldMkLst>
        <pc:spChg chg="mod">
          <ac:chgData name="准" userId="69633faa424f8a4d" providerId="LiveId" clId="{5D53C98A-E6DC-4D57-B4C0-80FEF5D8A433}" dt="2021-07-20T10:19:37.125" v="1322" actId="14100"/>
          <ac:spMkLst>
            <pc:docMk/>
            <pc:sldMk cId="609768569" sldId="269"/>
            <ac:spMk id="3" creationId="{0A5F4051-129A-411E-B364-04281A14A0EC}"/>
          </ac:spMkLst>
        </pc:spChg>
      </pc:sldChg>
      <pc:sldChg chg="addSp delSp modSp mod">
        <pc:chgData name="准" userId="69633faa424f8a4d" providerId="LiveId" clId="{5D53C98A-E6DC-4D57-B4C0-80FEF5D8A433}" dt="2021-07-20T11:58:55.122" v="2294" actId="1076"/>
        <pc:sldMkLst>
          <pc:docMk/>
          <pc:sldMk cId="2028219910" sldId="271"/>
        </pc:sldMkLst>
        <pc:spChg chg="del mod">
          <ac:chgData name="准" userId="69633faa424f8a4d" providerId="LiveId" clId="{5D53C98A-E6DC-4D57-B4C0-80FEF5D8A433}" dt="2021-07-20T11:52:41.745" v="2256" actId="478"/>
          <ac:spMkLst>
            <pc:docMk/>
            <pc:sldMk cId="2028219910" sldId="271"/>
            <ac:spMk id="3" creationId="{ECDE4693-B99C-4742-B1A1-1D5F631B0DE3}"/>
          </ac:spMkLst>
        </pc:spChg>
        <pc:spChg chg="add mod">
          <ac:chgData name="准" userId="69633faa424f8a4d" providerId="LiveId" clId="{5D53C98A-E6DC-4D57-B4C0-80FEF5D8A433}" dt="2021-07-20T11:57:18.112" v="2290" actId="14100"/>
          <ac:spMkLst>
            <pc:docMk/>
            <pc:sldMk cId="2028219910" sldId="271"/>
            <ac:spMk id="5" creationId="{D3DB3FEF-C2AD-4B2B-ABEC-9379A5774CAC}"/>
          </ac:spMkLst>
        </pc:spChg>
        <pc:spChg chg="add mod">
          <ac:chgData name="准" userId="69633faa424f8a4d" providerId="LiveId" clId="{5D53C98A-E6DC-4D57-B4C0-80FEF5D8A433}" dt="2021-07-20T11:58:55.122" v="2294" actId="1076"/>
          <ac:spMkLst>
            <pc:docMk/>
            <pc:sldMk cId="2028219910" sldId="271"/>
            <ac:spMk id="7" creationId="{5B3ED3C9-5D27-45E0-BD31-4A2E657977D7}"/>
          </ac:spMkLst>
        </pc:spChg>
        <pc:spChg chg="add mod">
          <ac:chgData name="准" userId="69633faa424f8a4d" providerId="LiveId" clId="{5D53C98A-E6DC-4D57-B4C0-80FEF5D8A433}" dt="2021-07-20T11:57:10.531" v="2287" actId="13822"/>
          <ac:spMkLst>
            <pc:docMk/>
            <pc:sldMk cId="2028219910" sldId="271"/>
            <ac:spMk id="9" creationId="{2C48CB53-61A1-48A3-8ACA-93F7E9A25CFC}"/>
          </ac:spMkLst>
        </pc:spChg>
        <pc:spChg chg="add mod">
          <ac:chgData name="准" userId="69633faa424f8a4d" providerId="LiveId" clId="{5D53C98A-E6DC-4D57-B4C0-80FEF5D8A433}" dt="2021-07-20T11:57:15.239" v="2289" actId="14100"/>
          <ac:spMkLst>
            <pc:docMk/>
            <pc:sldMk cId="2028219910" sldId="271"/>
            <ac:spMk id="11" creationId="{481DC7D6-2453-4EAF-A87D-75F02CF00088}"/>
          </ac:spMkLst>
        </pc:spChg>
        <pc:spChg chg="add del mod">
          <ac:chgData name="准" userId="69633faa424f8a4d" providerId="LiveId" clId="{5D53C98A-E6DC-4D57-B4C0-80FEF5D8A433}" dt="2021-07-20T11:52:44.315" v="2257" actId="478"/>
          <ac:spMkLst>
            <pc:docMk/>
            <pc:sldMk cId="2028219910" sldId="271"/>
            <ac:spMk id="13" creationId="{1D525196-11A7-4582-9280-18EFD8632A14}"/>
          </ac:spMkLst>
        </pc:spChg>
        <pc:spChg chg="add mod">
          <ac:chgData name="准" userId="69633faa424f8a4d" providerId="LiveId" clId="{5D53C98A-E6DC-4D57-B4C0-80FEF5D8A433}" dt="2021-07-20T11:57:28.900" v="2292" actId="1076"/>
          <ac:spMkLst>
            <pc:docMk/>
            <pc:sldMk cId="2028219910" sldId="271"/>
            <ac:spMk id="14" creationId="{4B7B8DB0-683B-40DF-9B5F-63463B3D2F5A}"/>
          </ac:spMkLst>
        </pc:spChg>
      </pc:sldChg>
      <pc:sldChg chg="modSp mod">
        <pc:chgData name="准" userId="69633faa424f8a4d" providerId="LiveId" clId="{5D53C98A-E6DC-4D57-B4C0-80FEF5D8A433}" dt="2021-07-20T09:28:17.882" v="504"/>
        <pc:sldMkLst>
          <pc:docMk/>
          <pc:sldMk cId="163525429" sldId="756"/>
        </pc:sldMkLst>
        <pc:spChg chg="mod">
          <ac:chgData name="准" userId="69633faa424f8a4d" providerId="LiveId" clId="{5D53C98A-E6DC-4D57-B4C0-80FEF5D8A433}" dt="2021-07-20T09:28:17.882" v="504"/>
          <ac:spMkLst>
            <pc:docMk/>
            <pc:sldMk cId="163525429" sldId="756"/>
            <ac:spMk id="3" creationId="{0B8FD16A-74CD-40A3-A3BF-E956FBD08C08}"/>
          </ac:spMkLst>
        </pc:spChg>
      </pc:sldChg>
      <pc:sldChg chg="modSp mod">
        <pc:chgData name="准" userId="69633faa424f8a4d" providerId="LiveId" clId="{5D53C98A-E6DC-4D57-B4C0-80FEF5D8A433}" dt="2021-07-20T10:22:59.244" v="1332" actId="20577"/>
        <pc:sldMkLst>
          <pc:docMk/>
          <pc:sldMk cId="2085623752" sldId="808"/>
        </pc:sldMkLst>
        <pc:spChg chg="mod">
          <ac:chgData name="准" userId="69633faa424f8a4d" providerId="LiveId" clId="{5D53C98A-E6DC-4D57-B4C0-80FEF5D8A433}" dt="2021-07-20T10:22:59.244" v="1332" actId="20577"/>
          <ac:spMkLst>
            <pc:docMk/>
            <pc:sldMk cId="2085623752" sldId="808"/>
            <ac:spMk id="3" creationId="{253112AC-9A2D-40FB-8C22-E14C9311D0F5}"/>
          </ac:spMkLst>
        </pc:spChg>
      </pc:sldChg>
      <pc:sldChg chg="modSp mod">
        <pc:chgData name="准" userId="69633faa424f8a4d" providerId="LiveId" clId="{5D53C98A-E6DC-4D57-B4C0-80FEF5D8A433}" dt="2021-07-20T10:10:54.814" v="1276"/>
        <pc:sldMkLst>
          <pc:docMk/>
          <pc:sldMk cId="3553237939" sldId="837"/>
        </pc:sldMkLst>
        <pc:spChg chg="mod">
          <ac:chgData name="准" userId="69633faa424f8a4d" providerId="LiveId" clId="{5D53C98A-E6DC-4D57-B4C0-80FEF5D8A433}" dt="2021-07-20T10:10:54.814" v="1276"/>
          <ac:spMkLst>
            <pc:docMk/>
            <pc:sldMk cId="3553237939" sldId="837"/>
            <ac:spMk id="7" creationId="{8AF8A6DB-4A02-44B9-8E55-04BFD0C4B842}"/>
          </ac:spMkLst>
        </pc:spChg>
      </pc:sldChg>
      <pc:sldChg chg="addSp modSp mod">
        <pc:chgData name="准" userId="69633faa424f8a4d" providerId="LiveId" clId="{5D53C98A-E6DC-4D57-B4C0-80FEF5D8A433}" dt="2021-07-20T10:34:18.036" v="1440" actId="1076"/>
        <pc:sldMkLst>
          <pc:docMk/>
          <pc:sldMk cId="950421522" sldId="876"/>
        </pc:sldMkLst>
        <pc:spChg chg="mod">
          <ac:chgData name="准" userId="69633faa424f8a4d" providerId="LiveId" clId="{5D53C98A-E6DC-4D57-B4C0-80FEF5D8A433}" dt="2021-07-20T10:27:48.366" v="1389" actId="20577"/>
          <ac:spMkLst>
            <pc:docMk/>
            <pc:sldMk cId="950421522" sldId="876"/>
            <ac:spMk id="2" creationId="{2661538B-3C59-47C0-90A1-D97F5393CDF0}"/>
          </ac:spMkLst>
        </pc:spChg>
        <pc:spChg chg="mod">
          <ac:chgData name="准" userId="69633faa424f8a4d" providerId="LiveId" clId="{5D53C98A-E6DC-4D57-B4C0-80FEF5D8A433}" dt="2021-07-20T10:33:37.879" v="1438" actId="14100"/>
          <ac:spMkLst>
            <pc:docMk/>
            <pc:sldMk cId="950421522" sldId="876"/>
            <ac:spMk id="3" creationId="{96EE70A1-AD39-4920-942C-6A51C4B69BF2}"/>
          </ac:spMkLst>
        </pc:spChg>
        <pc:spChg chg="add mod">
          <ac:chgData name="准" userId="69633faa424f8a4d" providerId="LiveId" clId="{5D53C98A-E6DC-4D57-B4C0-80FEF5D8A433}" dt="2021-07-20T10:34:18.036" v="1440" actId="1076"/>
          <ac:spMkLst>
            <pc:docMk/>
            <pc:sldMk cId="950421522" sldId="876"/>
            <ac:spMk id="4" creationId="{AE2F44F4-BC6A-4B29-832B-F58240318693}"/>
          </ac:spMkLst>
        </pc:spChg>
        <pc:spChg chg="add mod">
          <ac:chgData name="准" userId="69633faa424f8a4d" providerId="LiveId" clId="{5D53C98A-E6DC-4D57-B4C0-80FEF5D8A433}" dt="2021-07-20T10:34:14.720" v="1439" actId="14100"/>
          <ac:spMkLst>
            <pc:docMk/>
            <pc:sldMk cId="950421522" sldId="876"/>
            <ac:spMk id="5" creationId="{1DF5B189-B8F3-4C24-B685-D27610EA2362}"/>
          </ac:spMkLst>
        </pc:spChg>
      </pc:sldChg>
      <pc:sldChg chg="modSp mod">
        <pc:chgData name="准" userId="69633faa424f8a4d" providerId="LiveId" clId="{5D53C98A-E6DC-4D57-B4C0-80FEF5D8A433}" dt="2021-07-20T10:05:22.827" v="1157" actId="12"/>
        <pc:sldMkLst>
          <pc:docMk/>
          <pc:sldMk cId="3314526638" sldId="878"/>
        </pc:sldMkLst>
        <pc:spChg chg="mod">
          <ac:chgData name="准" userId="69633faa424f8a4d" providerId="LiveId" clId="{5D53C98A-E6DC-4D57-B4C0-80FEF5D8A433}" dt="2021-07-18T23:49:28.669" v="433" actId="255"/>
          <ac:spMkLst>
            <pc:docMk/>
            <pc:sldMk cId="3314526638" sldId="878"/>
            <ac:spMk id="2" creationId="{F71100BE-A058-46CF-A838-5D8990CA8280}"/>
          </ac:spMkLst>
        </pc:spChg>
        <pc:spChg chg="mod">
          <ac:chgData name="准" userId="69633faa424f8a4d" providerId="LiveId" clId="{5D53C98A-E6DC-4D57-B4C0-80FEF5D8A433}" dt="2021-07-20T10:05:22.827" v="1157" actId="12"/>
          <ac:spMkLst>
            <pc:docMk/>
            <pc:sldMk cId="3314526638" sldId="878"/>
            <ac:spMk id="3" creationId="{FA19C333-D5FB-4ED8-8192-EE7214AF20D6}"/>
          </ac:spMkLst>
        </pc:spChg>
      </pc:sldChg>
      <pc:sldChg chg="modSp mod">
        <pc:chgData name="准" userId="69633faa424f8a4d" providerId="LiveId" clId="{5D53C98A-E6DC-4D57-B4C0-80FEF5D8A433}" dt="2021-07-20T10:05:37.108" v="1160" actId="12"/>
        <pc:sldMkLst>
          <pc:docMk/>
          <pc:sldMk cId="3589436046" sldId="879"/>
        </pc:sldMkLst>
        <pc:spChg chg="mod">
          <ac:chgData name="准" userId="69633faa424f8a4d" providerId="LiveId" clId="{5D53C98A-E6DC-4D57-B4C0-80FEF5D8A433}" dt="2021-07-18T23:50:05.010" v="447" actId="20577"/>
          <ac:spMkLst>
            <pc:docMk/>
            <pc:sldMk cId="3589436046" sldId="879"/>
            <ac:spMk id="2" creationId="{232659B2-97BE-49CF-9DFA-8B92E9D776F2}"/>
          </ac:spMkLst>
        </pc:spChg>
        <pc:spChg chg="mod">
          <ac:chgData name="准" userId="69633faa424f8a4d" providerId="LiveId" clId="{5D53C98A-E6DC-4D57-B4C0-80FEF5D8A433}" dt="2021-07-20T10:05:37.108" v="1160" actId="12"/>
          <ac:spMkLst>
            <pc:docMk/>
            <pc:sldMk cId="3589436046" sldId="879"/>
            <ac:spMk id="3" creationId="{891B9A57-BC86-4C3F-88F8-1EF1FC35FDA1}"/>
          </ac:spMkLst>
        </pc:spChg>
      </pc:sldChg>
      <pc:sldChg chg="modSp mod">
        <pc:chgData name="准" userId="69633faa424f8a4d" providerId="LiveId" clId="{5D53C98A-E6DC-4D57-B4C0-80FEF5D8A433}" dt="2021-07-20T10:13:14.826" v="1293" actId="20577"/>
        <pc:sldMkLst>
          <pc:docMk/>
          <pc:sldMk cId="1717658687" sldId="880"/>
        </pc:sldMkLst>
        <pc:spChg chg="mod">
          <ac:chgData name="准" userId="69633faa424f8a4d" providerId="LiveId" clId="{5D53C98A-E6DC-4D57-B4C0-80FEF5D8A433}" dt="2021-07-20T09:58:57.114" v="900"/>
          <ac:spMkLst>
            <pc:docMk/>
            <pc:sldMk cId="1717658687" sldId="880"/>
            <ac:spMk id="2" creationId="{2997FE36-3064-4507-BA73-757E7F5CFF88}"/>
          </ac:spMkLst>
        </pc:spChg>
        <pc:spChg chg="mod">
          <ac:chgData name="准" userId="69633faa424f8a4d" providerId="LiveId" clId="{5D53C98A-E6DC-4D57-B4C0-80FEF5D8A433}" dt="2021-07-20T10:13:14.826" v="1293" actId="20577"/>
          <ac:spMkLst>
            <pc:docMk/>
            <pc:sldMk cId="1717658687" sldId="880"/>
            <ac:spMk id="3" creationId="{D1977455-80D2-48A0-A55F-95E27D902A67}"/>
          </ac:spMkLst>
        </pc:spChg>
      </pc:sldChg>
      <pc:sldChg chg="modSp mod">
        <pc:chgData name="准" userId="69633faa424f8a4d" providerId="LiveId" clId="{5D53C98A-E6DC-4D57-B4C0-80FEF5D8A433}" dt="2021-07-20T10:07:13.266" v="1179" actId="2710"/>
        <pc:sldMkLst>
          <pc:docMk/>
          <pc:sldMk cId="1361087846" sldId="881"/>
        </pc:sldMkLst>
        <pc:spChg chg="mod">
          <ac:chgData name="准" userId="69633faa424f8a4d" providerId="LiveId" clId="{5D53C98A-E6DC-4D57-B4C0-80FEF5D8A433}" dt="2021-07-20T10:07:13.266" v="1179" actId="2710"/>
          <ac:spMkLst>
            <pc:docMk/>
            <pc:sldMk cId="1361087846" sldId="881"/>
            <ac:spMk id="3" creationId="{B6772EE1-BECC-409E-8F9A-1AFBA411EDBE}"/>
          </ac:spMkLst>
        </pc:spChg>
      </pc:sldChg>
      <pc:sldChg chg="modSp del mod">
        <pc:chgData name="准" userId="69633faa424f8a4d" providerId="LiveId" clId="{5D53C98A-E6DC-4D57-B4C0-80FEF5D8A433}" dt="2021-07-20T11:41:34.820" v="2144" actId="47"/>
        <pc:sldMkLst>
          <pc:docMk/>
          <pc:sldMk cId="38421931" sldId="885"/>
        </pc:sldMkLst>
        <pc:spChg chg="mod">
          <ac:chgData name="准" userId="69633faa424f8a4d" providerId="LiveId" clId="{5D53C98A-E6DC-4D57-B4C0-80FEF5D8A433}" dt="2021-07-20T10:40:57.516" v="1485"/>
          <ac:spMkLst>
            <pc:docMk/>
            <pc:sldMk cId="38421931" sldId="885"/>
            <ac:spMk id="3" creationId="{FC7615BE-4184-43EA-AF87-34D7E4753551}"/>
          </ac:spMkLst>
        </pc:spChg>
      </pc:sldChg>
      <pc:sldChg chg="addSp delSp modSp mod">
        <pc:chgData name="准" userId="69633faa424f8a4d" providerId="LiveId" clId="{5D53C98A-E6DC-4D57-B4C0-80FEF5D8A433}" dt="2021-07-20T09:57:28.219" v="875" actId="207"/>
        <pc:sldMkLst>
          <pc:docMk/>
          <pc:sldMk cId="2029555285" sldId="887"/>
        </pc:sldMkLst>
        <pc:spChg chg="mod">
          <ac:chgData name="准" userId="69633faa424f8a4d" providerId="LiveId" clId="{5D53C98A-E6DC-4D57-B4C0-80FEF5D8A433}" dt="2021-07-18T21:40:42.228" v="79" actId="20577"/>
          <ac:spMkLst>
            <pc:docMk/>
            <pc:sldMk cId="2029555285" sldId="887"/>
            <ac:spMk id="2" creationId="{5188CCB3-F61B-4014-AC90-7C0BCF62D33E}"/>
          </ac:spMkLst>
        </pc:spChg>
        <pc:spChg chg="add mod">
          <ac:chgData name="准" userId="69633faa424f8a4d" providerId="LiveId" clId="{5D53C98A-E6DC-4D57-B4C0-80FEF5D8A433}" dt="2021-07-20T09:57:28.219" v="875" actId="207"/>
          <ac:spMkLst>
            <pc:docMk/>
            <pc:sldMk cId="2029555285" sldId="887"/>
            <ac:spMk id="5" creationId="{519BE6C6-2208-4037-A267-185C411E8A20}"/>
          </ac:spMkLst>
        </pc:spChg>
        <pc:graphicFrameChg chg="del mod">
          <ac:chgData name="准" userId="69633faa424f8a4d" providerId="LiveId" clId="{5D53C98A-E6DC-4D57-B4C0-80FEF5D8A433}" dt="2021-07-18T22:54:59.898" v="251" actId="478"/>
          <ac:graphicFrameMkLst>
            <pc:docMk/>
            <pc:sldMk cId="2029555285" sldId="887"/>
            <ac:graphicFrameMk id="4" creationId="{19D51277-C768-4E0F-969A-AD5B3D983042}"/>
          </ac:graphicFrameMkLst>
        </pc:graphicFrameChg>
      </pc:sldChg>
      <pc:sldChg chg="addSp delSp modSp mod">
        <pc:chgData name="准" userId="69633faa424f8a4d" providerId="LiveId" clId="{5D53C98A-E6DC-4D57-B4C0-80FEF5D8A433}" dt="2021-07-20T09:57:47.324" v="876" actId="2710"/>
        <pc:sldMkLst>
          <pc:docMk/>
          <pc:sldMk cId="573736216" sldId="888"/>
        </pc:sldMkLst>
        <pc:spChg chg="mod">
          <ac:chgData name="准" userId="69633faa424f8a4d" providerId="LiveId" clId="{5D53C98A-E6DC-4D57-B4C0-80FEF5D8A433}" dt="2021-07-18T21:43:23.182" v="176" actId="1035"/>
          <ac:spMkLst>
            <pc:docMk/>
            <pc:sldMk cId="573736216" sldId="888"/>
            <ac:spMk id="2" creationId="{56014C34-2BA3-4A2F-9D81-5F97AB14C7B4}"/>
          </ac:spMkLst>
        </pc:spChg>
        <pc:spChg chg="add del mod">
          <ac:chgData name="准" userId="69633faa424f8a4d" providerId="LiveId" clId="{5D53C98A-E6DC-4D57-B4C0-80FEF5D8A433}" dt="2021-07-18T22:54:08.100" v="243" actId="478"/>
          <ac:spMkLst>
            <pc:docMk/>
            <pc:sldMk cId="573736216" sldId="888"/>
            <ac:spMk id="3" creationId="{CD7EAB55-A210-4BAF-B758-B6CDCE9C1576}"/>
          </ac:spMkLst>
        </pc:spChg>
        <pc:spChg chg="add mod">
          <ac:chgData name="准" userId="69633faa424f8a4d" providerId="LiveId" clId="{5D53C98A-E6DC-4D57-B4C0-80FEF5D8A433}" dt="2021-07-20T09:57:47.324" v="876" actId="2710"/>
          <ac:spMkLst>
            <pc:docMk/>
            <pc:sldMk cId="573736216" sldId="888"/>
            <ac:spMk id="6" creationId="{C1CB65B9-14BE-4080-ABBA-227BC17852DC}"/>
          </ac:spMkLst>
        </pc:spChg>
        <pc:graphicFrameChg chg="del mod">
          <ac:chgData name="准" userId="69633faa424f8a4d" providerId="LiveId" clId="{5D53C98A-E6DC-4D57-B4C0-80FEF5D8A433}" dt="2021-07-18T22:53:48.715" v="241" actId="478"/>
          <ac:graphicFrameMkLst>
            <pc:docMk/>
            <pc:sldMk cId="573736216" sldId="888"/>
            <ac:graphicFrameMk id="4" creationId="{CF2E8DD8-7440-47B7-A1E0-55D44336406E}"/>
          </ac:graphicFrameMkLst>
        </pc:graphicFrameChg>
      </pc:sldChg>
      <pc:sldChg chg="addSp delSp modSp mod">
        <pc:chgData name="准" userId="69633faa424f8a4d" providerId="LiveId" clId="{5D53C98A-E6DC-4D57-B4C0-80FEF5D8A433}" dt="2021-07-20T10:15:44.011" v="1319" actId="27636"/>
        <pc:sldMkLst>
          <pc:docMk/>
          <pc:sldMk cId="761571350" sldId="889"/>
        </pc:sldMkLst>
        <pc:spChg chg="mod">
          <ac:chgData name="准" userId="69633faa424f8a4d" providerId="LiveId" clId="{5D53C98A-E6DC-4D57-B4C0-80FEF5D8A433}" dt="2021-07-18T21:43:45.083" v="206"/>
          <ac:spMkLst>
            <pc:docMk/>
            <pc:sldMk cId="761571350" sldId="889"/>
            <ac:spMk id="2" creationId="{046B9F10-D8FE-4019-9D4D-90BAC0D44EF5}"/>
          </ac:spMkLst>
        </pc:spChg>
        <pc:spChg chg="add mod">
          <ac:chgData name="准" userId="69633faa424f8a4d" providerId="LiveId" clId="{5D53C98A-E6DC-4D57-B4C0-80FEF5D8A433}" dt="2021-07-20T10:15:44.011" v="1319" actId="27636"/>
          <ac:spMkLst>
            <pc:docMk/>
            <pc:sldMk cId="761571350" sldId="889"/>
            <ac:spMk id="5" creationId="{2C350D0F-B00D-4CBA-A941-F773B619C66E}"/>
          </ac:spMkLst>
        </pc:spChg>
        <pc:graphicFrameChg chg="del mod">
          <ac:chgData name="准" userId="69633faa424f8a4d" providerId="LiveId" clId="{5D53C98A-E6DC-4D57-B4C0-80FEF5D8A433}" dt="2021-07-18T22:54:24.931" v="245" actId="478"/>
          <ac:graphicFrameMkLst>
            <pc:docMk/>
            <pc:sldMk cId="761571350" sldId="889"/>
            <ac:graphicFrameMk id="4" creationId="{E74831AA-D340-4170-BEC8-FA1327592315}"/>
          </ac:graphicFrameMkLst>
        </pc:graphicFrameChg>
      </pc:sldChg>
      <pc:sldChg chg="addSp delSp modSp mod">
        <pc:chgData name="准" userId="69633faa424f8a4d" providerId="LiveId" clId="{5D53C98A-E6DC-4D57-B4C0-80FEF5D8A433}" dt="2021-07-20T10:07:46.306" v="1185" actId="20577"/>
        <pc:sldMkLst>
          <pc:docMk/>
          <pc:sldMk cId="2354303043" sldId="890"/>
        </pc:sldMkLst>
        <pc:spChg chg="mod">
          <ac:chgData name="准" userId="69633faa424f8a4d" providerId="LiveId" clId="{5D53C98A-E6DC-4D57-B4C0-80FEF5D8A433}" dt="2021-07-18T21:44:01.940" v="236"/>
          <ac:spMkLst>
            <pc:docMk/>
            <pc:sldMk cId="2354303043" sldId="890"/>
            <ac:spMk id="2" creationId="{CF7A163E-9D28-47A8-9AC2-A9BAD9CBC414}"/>
          </ac:spMkLst>
        </pc:spChg>
        <pc:spChg chg="add mod">
          <ac:chgData name="准" userId="69633faa424f8a4d" providerId="LiveId" clId="{5D53C98A-E6DC-4D57-B4C0-80FEF5D8A433}" dt="2021-07-20T10:07:46.306" v="1185" actId="20577"/>
          <ac:spMkLst>
            <pc:docMk/>
            <pc:sldMk cId="2354303043" sldId="890"/>
            <ac:spMk id="5" creationId="{DBA9CFAB-CAEB-4607-89E3-0B90E99230BB}"/>
          </ac:spMkLst>
        </pc:spChg>
        <pc:graphicFrameChg chg="del mod">
          <ac:chgData name="准" userId="69633faa424f8a4d" providerId="LiveId" clId="{5D53C98A-E6DC-4D57-B4C0-80FEF5D8A433}" dt="2021-07-18T22:54:42.498" v="248" actId="478"/>
          <ac:graphicFrameMkLst>
            <pc:docMk/>
            <pc:sldMk cId="2354303043" sldId="890"/>
            <ac:graphicFrameMk id="4" creationId="{ABCBBBFB-9DD3-4EEB-B6C0-3563B27EA418}"/>
          </ac:graphicFrameMkLst>
        </pc:graphicFrameChg>
      </pc:sldChg>
      <pc:sldChg chg="addSp delSp modSp new mod modAnim">
        <pc:chgData name="准" userId="69633faa424f8a4d" providerId="LiveId" clId="{5D53C98A-E6DC-4D57-B4C0-80FEF5D8A433}" dt="2021-07-20T12:38:27.849" v="2678" actId="1076"/>
        <pc:sldMkLst>
          <pc:docMk/>
          <pc:sldMk cId="663676307" sldId="891"/>
        </pc:sldMkLst>
        <pc:spChg chg="mod">
          <ac:chgData name="准" userId="69633faa424f8a4d" providerId="LiveId" clId="{5D53C98A-E6DC-4D57-B4C0-80FEF5D8A433}" dt="2021-07-20T11:15:28.072" v="1730" actId="255"/>
          <ac:spMkLst>
            <pc:docMk/>
            <pc:sldMk cId="663676307" sldId="891"/>
            <ac:spMk id="2" creationId="{1E8BD5AC-94F2-4EAF-82D4-A564083B773D}"/>
          </ac:spMkLst>
        </pc:spChg>
        <pc:spChg chg="del mod">
          <ac:chgData name="准" userId="69633faa424f8a4d" providerId="LiveId" clId="{5D53C98A-E6DC-4D57-B4C0-80FEF5D8A433}" dt="2021-07-20T11:22:05.051" v="1810" actId="478"/>
          <ac:spMkLst>
            <pc:docMk/>
            <pc:sldMk cId="663676307" sldId="891"/>
            <ac:spMk id="3" creationId="{0EFD8F7D-32AC-4AC6-ABD2-DA1203F44EB7}"/>
          </ac:spMkLst>
        </pc:spChg>
        <pc:spChg chg="add del mod">
          <ac:chgData name="准" userId="69633faa424f8a4d" providerId="LiveId" clId="{5D53C98A-E6DC-4D57-B4C0-80FEF5D8A433}" dt="2021-07-20T12:26:17.304" v="2494" actId="478"/>
          <ac:spMkLst>
            <pc:docMk/>
            <pc:sldMk cId="663676307" sldId="891"/>
            <ac:spMk id="3" creationId="{9E3A1F66-0C29-49F1-9639-F4FFCCD9EE95}"/>
          </ac:spMkLst>
        </pc:spChg>
        <pc:spChg chg="add mod">
          <ac:chgData name="准" userId="69633faa424f8a4d" providerId="LiveId" clId="{5D53C98A-E6DC-4D57-B4C0-80FEF5D8A433}" dt="2021-07-20T12:32:49.631" v="2600" actId="113"/>
          <ac:spMkLst>
            <pc:docMk/>
            <pc:sldMk cId="663676307" sldId="891"/>
            <ac:spMk id="6" creationId="{8D0244A6-5535-4A43-9E9B-089FE50D09BC}"/>
          </ac:spMkLst>
        </pc:spChg>
        <pc:spChg chg="add del mod">
          <ac:chgData name="准" userId="69633faa424f8a4d" providerId="LiveId" clId="{5D53C98A-E6DC-4D57-B4C0-80FEF5D8A433}" dt="2021-07-20T11:08:36.872" v="1514"/>
          <ac:spMkLst>
            <pc:docMk/>
            <pc:sldMk cId="663676307" sldId="891"/>
            <ac:spMk id="7" creationId="{47681122-95E5-48AA-9405-11CDE70A9E79}"/>
          </ac:spMkLst>
        </pc:spChg>
        <pc:spChg chg="add mod">
          <ac:chgData name="准" userId="69633faa424f8a4d" providerId="LiveId" clId="{5D53C98A-E6DC-4D57-B4C0-80FEF5D8A433}" dt="2021-07-20T12:37:09.549" v="2673" actId="20577"/>
          <ac:spMkLst>
            <pc:docMk/>
            <pc:sldMk cId="663676307" sldId="891"/>
            <ac:spMk id="7" creationId="{678318C1-4EE3-4EBA-9A60-C19445046534}"/>
          </ac:spMkLst>
        </pc:spChg>
        <pc:spChg chg="add del mod">
          <ac:chgData name="准" userId="69633faa424f8a4d" providerId="LiveId" clId="{5D53C98A-E6DC-4D57-B4C0-80FEF5D8A433}" dt="2021-07-20T11:24:59.594" v="1952" actId="478"/>
          <ac:spMkLst>
            <pc:docMk/>
            <pc:sldMk cId="663676307" sldId="891"/>
            <ac:spMk id="8" creationId="{956F4756-EF0A-4F9F-9B66-BBD25D85344E}"/>
          </ac:spMkLst>
        </pc:spChg>
        <pc:spChg chg="add mod">
          <ac:chgData name="准" userId="69633faa424f8a4d" providerId="LiveId" clId="{5D53C98A-E6DC-4D57-B4C0-80FEF5D8A433}" dt="2021-07-20T12:35:18.885" v="2660" actId="1076"/>
          <ac:spMkLst>
            <pc:docMk/>
            <pc:sldMk cId="663676307" sldId="891"/>
            <ac:spMk id="8" creationId="{97F8A4DA-D9B8-4371-8FD0-1986E36D6EA2}"/>
          </ac:spMkLst>
        </pc:spChg>
        <pc:spChg chg="add del mod">
          <ac:chgData name="准" userId="69633faa424f8a4d" providerId="LiveId" clId="{5D53C98A-E6DC-4D57-B4C0-80FEF5D8A433}" dt="2021-07-20T12:37:22.460" v="2674" actId="478"/>
          <ac:spMkLst>
            <pc:docMk/>
            <pc:sldMk cId="663676307" sldId="891"/>
            <ac:spMk id="9" creationId="{D5E82602-C142-4A27-AEE3-9B31807CC746}"/>
          </ac:spMkLst>
        </pc:spChg>
        <pc:spChg chg="add del mod">
          <ac:chgData name="准" userId="69633faa424f8a4d" providerId="LiveId" clId="{5D53C98A-E6DC-4D57-B4C0-80FEF5D8A433}" dt="2021-07-20T11:25:02.663" v="1954" actId="478"/>
          <ac:spMkLst>
            <pc:docMk/>
            <pc:sldMk cId="663676307" sldId="891"/>
            <ac:spMk id="10" creationId="{068AB06E-2E18-486C-829D-2E9B91045C71}"/>
          </ac:spMkLst>
        </pc:spChg>
        <pc:spChg chg="add del mod">
          <ac:chgData name="准" userId="69633faa424f8a4d" providerId="LiveId" clId="{5D53C98A-E6DC-4D57-B4C0-80FEF5D8A433}" dt="2021-07-20T11:10:27.588" v="1588"/>
          <ac:spMkLst>
            <pc:docMk/>
            <pc:sldMk cId="663676307" sldId="891"/>
            <ac:spMk id="11" creationId="{15DA8802-3014-4DEB-930B-EAA84120AA11}"/>
          </ac:spMkLst>
        </pc:spChg>
        <pc:spChg chg="add del mod">
          <ac:chgData name="准" userId="69633faa424f8a4d" providerId="LiveId" clId="{5D53C98A-E6DC-4D57-B4C0-80FEF5D8A433}" dt="2021-07-20T11:17:59.666" v="1770" actId="478"/>
          <ac:spMkLst>
            <pc:docMk/>
            <pc:sldMk cId="663676307" sldId="891"/>
            <ac:spMk id="12" creationId="{A62743B3-F1AE-4122-A7B6-1592CFD31D22}"/>
          </ac:spMkLst>
        </pc:spChg>
        <pc:spChg chg="add del mod">
          <ac:chgData name="准" userId="69633faa424f8a4d" providerId="LiveId" clId="{5D53C98A-E6DC-4D57-B4C0-80FEF5D8A433}" dt="2021-07-20T11:25:01.053" v="1953" actId="478"/>
          <ac:spMkLst>
            <pc:docMk/>
            <pc:sldMk cId="663676307" sldId="891"/>
            <ac:spMk id="13" creationId="{112BB565-6F8A-4705-8A59-955578C60101}"/>
          </ac:spMkLst>
        </pc:spChg>
        <pc:spChg chg="add del mod">
          <ac:chgData name="准" userId="69633faa424f8a4d" providerId="LiveId" clId="{5D53C98A-E6DC-4D57-B4C0-80FEF5D8A433}" dt="2021-07-20T11:22:10.003" v="1811" actId="478"/>
          <ac:spMkLst>
            <pc:docMk/>
            <pc:sldMk cId="663676307" sldId="891"/>
            <ac:spMk id="15" creationId="{470868E4-08DA-4423-A48C-9BA435DF03F2}"/>
          </ac:spMkLst>
        </pc:spChg>
        <pc:spChg chg="add del mod">
          <ac:chgData name="准" userId="69633faa424f8a4d" providerId="LiveId" clId="{5D53C98A-E6DC-4D57-B4C0-80FEF5D8A433}" dt="2021-07-20T12:38:12.849" v="2676" actId="478"/>
          <ac:spMkLst>
            <pc:docMk/>
            <pc:sldMk cId="663676307" sldId="891"/>
            <ac:spMk id="15" creationId="{F4939B3C-5A89-41C6-A46E-928A37504CBC}"/>
          </ac:spMkLst>
        </pc:spChg>
        <pc:spChg chg="add del mod">
          <ac:chgData name="准" userId="69633faa424f8a4d" providerId="LiveId" clId="{5D53C98A-E6DC-4D57-B4C0-80FEF5D8A433}" dt="2021-07-20T11:17:54.195" v="1769" actId="478"/>
          <ac:spMkLst>
            <pc:docMk/>
            <pc:sldMk cId="663676307" sldId="891"/>
            <ac:spMk id="16" creationId="{8208A004-1993-4939-8EAD-49ED795CEA62}"/>
          </ac:spMkLst>
        </pc:spChg>
        <pc:spChg chg="add mod">
          <ac:chgData name="准" userId="69633faa424f8a4d" providerId="LiveId" clId="{5D53C98A-E6DC-4D57-B4C0-80FEF5D8A433}" dt="2021-07-20T12:38:27.849" v="2678" actId="1076"/>
          <ac:spMkLst>
            <pc:docMk/>
            <pc:sldMk cId="663676307" sldId="891"/>
            <ac:spMk id="16" creationId="{D4B9927B-DD4F-44E4-9A08-A50A988A677C}"/>
          </ac:spMkLst>
        </pc:spChg>
        <pc:spChg chg="add del mod">
          <ac:chgData name="准" userId="69633faa424f8a4d" providerId="LiveId" clId="{5D53C98A-E6DC-4D57-B4C0-80FEF5D8A433}" dt="2021-07-20T11:17:52.929" v="1768" actId="478"/>
          <ac:spMkLst>
            <pc:docMk/>
            <pc:sldMk cId="663676307" sldId="891"/>
            <ac:spMk id="17" creationId="{2E5D219F-A8C4-4C45-9A09-60BA1F6E13ED}"/>
          </ac:spMkLst>
        </pc:spChg>
        <pc:spChg chg="add del mod">
          <ac:chgData name="准" userId="69633faa424f8a4d" providerId="LiveId" clId="{5D53C98A-E6DC-4D57-B4C0-80FEF5D8A433}" dt="2021-07-20T11:25:05.294" v="1956" actId="478"/>
          <ac:spMkLst>
            <pc:docMk/>
            <pc:sldMk cId="663676307" sldId="891"/>
            <ac:spMk id="18" creationId="{5E027702-FDB2-4710-8C3C-62A138D8E6BB}"/>
          </ac:spMkLst>
        </pc:spChg>
        <pc:spChg chg="add del mod">
          <ac:chgData name="准" userId="69633faa424f8a4d" providerId="LiveId" clId="{5D53C98A-E6DC-4D57-B4C0-80FEF5D8A433}" dt="2021-07-20T12:24:10.705" v="2472" actId="478"/>
          <ac:spMkLst>
            <pc:docMk/>
            <pc:sldMk cId="663676307" sldId="891"/>
            <ac:spMk id="20" creationId="{BEFE35C6-583C-460A-AC3C-4F3DBCBEBC53}"/>
          </ac:spMkLst>
        </pc:spChg>
        <pc:spChg chg="add del mod">
          <ac:chgData name="准" userId="69633faa424f8a4d" providerId="LiveId" clId="{5D53C98A-E6DC-4D57-B4C0-80FEF5D8A433}" dt="2021-07-20T11:22:21.552" v="1813" actId="478"/>
          <ac:spMkLst>
            <pc:docMk/>
            <pc:sldMk cId="663676307" sldId="891"/>
            <ac:spMk id="21" creationId="{469FFB9F-A171-4B7C-A827-D1DBD8C19DB2}"/>
          </ac:spMkLst>
        </pc:spChg>
        <pc:spChg chg="add del mod">
          <ac:chgData name="准" userId="69633faa424f8a4d" providerId="LiveId" clId="{5D53C98A-E6DC-4D57-B4C0-80FEF5D8A433}" dt="2021-07-20T12:24:18.263" v="2474" actId="478"/>
          <ac:spMkLst>
            <pc:docMk/>
            <pc:sldMk cId="663676307" sldId="891"/>
            <ac:spMk id="22" creationId="{8A2CEC90-74D4-4804-B38B-FE34B2963676}"/>
          </ac:spMkLst>
        </pc:spChg>
        <pc:spChg chg="add del mod">
          <ac:chgData name="准" userId="69633faa424f8a4d" providerId="LiveId" clId="{5D53C98A-E6DC-4D57-B4C0-80FEF5D8A433}" dt="2021-07-20T11:25:03.883" v="1955" actId="478"/>
          <ac:spMkLst>
            <pc:docMk/>
            <pc:sldMk cId="663676307" sldId="891"/>
            <ac:spMk id="23" creationId="{0CC8EC90-08DC-4176-9ACD-53AE47201FFB}"/>
          </ac:spMkLst>
        </pc:spChg>
        <pc:spChg chg="add del">
          <ac:chgData name="准" userId="69633faa424f8a4d" providerId="LiveId" clId="{5D53C98A-E6DC-4D57-B4C0-80FEF5D8A433}" dt="2021-07-20T11:35:43.298" v="2099" actId="11529"/>
          <ac:spMkLst>
            <pc:docMk/>
            <pc:sldMk cId="663676307" sldId="891"/>
            <ac:spMk id="25" creationId="{D22E8A15-CA15-4981-9C38-9FA988C81ED5}"/>
          </ac:spMkLst>
        </pc:spChg>
        <pc:spChg chg="add del mod">
          <ac:chgData name="准" userId="69633faa424f8a4d" providerId="LiveId" clId="{5D53C98A-E6DC-4D57-B4C0-80FEF5D8A433}" dt="2021-07-20T12:24:12.818" v="2473" actId="478"/>
          <ac:spMkLst>
            <pc:docMk/>
            <pc:sldMk cId="663676307" sldId="891"/>
            <ac:spMk id="26" creationId="{EA815052-1C50-40FF-9E08-7DA64E5EC6B3}"/>
          </ac:spMkLst>
        </pc:spChg>
        <pc:spChg chg="add del mod">
          <ac:chgData name="准" userId="69633faa424f8a4d" providerId="LiveId" clId="{5D53C98A-E6DC-4D57-B4C0-80FEF5D8A433}" dt="2021-07-20T12:24:05.671" v="2470" actId="478"/>
          <ac:spMkLst>
            <pc:docMk/>
            <pc:sldMk cId="663676307" sldId="891"/>
            <ac:spMk id="29" creationId="{494853E3-BD0B-4BC1-9D49-582048807C8F}"/>
          </ac:spMkLst>
        </pc:spChg>
        <pc:graphicFrameChg chg="add mod modGraphic">
          <ac:chgData name="准" userId="69633faa424f8a4d" providerId="LiveId" clId="{5D53C98A-E6DC-4D57-B4C0-80FEF5D8A433}" dt="2021-07-20T12:36:10.055" v="2667" actId="1076"/>
          <ac:graphicFrameMkLst>
            <pc:docMk/>
            <pc:sldMk cId="663676307" sldId="891"/>
            <ac:graphicFrameMk id="4" creationId="{4396FD63-8BD5-45F7-8E1C-8D00E085FBA3}"/>
          </ac:graphicFrameMkLst>
        </pc:graphicFrameChg>
        <pc:graphicFrameChg chg="add del mod modGraphic">
          <ac:chgData name="准" userId="69633faa424f8a4d" providerId="LiveId" clId="{5D53C98A-E6DC-4D57-B4C0-80FEF5D8A433}" dt="2021-07-20T12:23:06.172" v="2466" actId="478"/>
          <ac:graphicFrameMkLst>
            <pc:docMk/>
            <pc:sldMk cId="663676307" sldId="891"/>
            <ac:graphicFrameMk id="24" creationId="{6998342E-8DAD-47BF-960F-9C77FCCB982E}"/>
          </ac:graphicFrameMkLst>
        </pc:graphicFrameChg>
        <pc:picChg chg="add mod">
          <ac:chgData name="准" userId="69633faa424f8a4d" providerId="LiveId" clId="{5D53C98A-E6DC-4D57-B4C0-80FEF5D8A433}" dt="2021-07-20T12:34:21.791" v="2654" actId="1076"/>
          <ac:picMkLst>
            <pc:docMk/>
            <pc:sldMk cId="663676307" sldId="891"/>
            <ac:picMk id="5" creationId="{DBCA6575-61FB-409E-8155-F668C9F01674}"/>
          </ac:picMkLst>
        </pc:picChg>
        <pc:picChg chg="add del mod">
          <ac:chgData name="准" userId="69633faa424f8a4d" providerId="LiveId" clId="{5D53C98A-E6DC-4D57-B4C0-80FEF5D8A433}" dt="2021-07-20T11:08:15.395" v="1511" actId="478"/>
          <ac:picMkLst>
            <pc:docMk/>
            <pc:sldMk cId="663676307" sldId="891"/>
            <ac:picMk id="6" creationId="{14BED5DE-5AF2-44EA-A2BB-32A1C596CDBD}"/>
          </ac:picMkLst>
        </pc:picChg>
        <pc:picChg chg="add del mod">
          <ac:chgData name="准" userId="69633faa424f8a4d" providerId="LiveId" clId="{5D53C98A-E6DC-4D57-B4C0-80FEF5D8A433}" dt="2021-07-20T11:05:25.552" v="1502" actId="478"/>
          <ac:picMkLst>
            <pc:docMk/>
            <pc:sldMk cId="663676307" sldId="891"/>
            <ac:picMk id="1026" creationId="{BD5AACD4-5995-4839-984A-DFCCA890F5B7}"/>
          </ac:picMkLst>
        </pc:picChg>
        <pc:picChg chg="add del mod">
          <ac:chgData name="准" userId="69633faa424f8a4d" providerId="LiveId" clId="{5D53C98A-E6DC-4D57-B4C0-80FEF5D8A433}" dt="2021-07-20T11:22:03.314" v="1809" actId="478"/>
          <ac:picMkLst>
            <pc:docMk/>
            <pc:sldMk cId="663676307" sldId="891"/>
            <ac:picMk id="1028" creationId="{E64D3E96-4693-4C0B-9CDE-488F584BB512}"/>
          </ac:picMkLst>
        </pc:picChg>
      </pc:sldChg>
    </pc:docChg>
  </pc:docChgLst>
  <pc:docChgLst>
    <pc:chgData name="石川 准" userId="69633faa424f8a4d" providerId="LiveId" clId="{A8100476-D0CD-4837-AE1D-4039FD67F283}"/>
    <pc:docChg chg="custSel modSld">
      <pc:chgData name="石川 准" userId="69633faa424f8a4d" providerId="LiveId" clId="{A8100476-D0CD-4837-AE1D-4039FD67F283}" dt="2021-07-22T09:07:24.359" v="587"/>
      <pc:docMkLst>
        <pc:docMk/>
      </pc:docMkLst>
      <pc:sldChg chg="modSp">
        <pc:chgData name="石川 准" userId="69633faa424f8a4d" providerId="LiveId" clId="{A8100476-D0CD-4837-AE1D-4039FD67F283}" dt="2021-07-18T23:43:53.257" v="541"/>
        <pc:sldMkLst>
          <pc:docMk/>
          <pc:sldMk cId="1268397659" sldId="261"/>
        </pc:sldMkLst>
        <pc:graphicFrameChg chg="mod">
          <ac:chgData name="石川 准" userId="69633faa424f8a4d" providerId="LiveId" clId="{A8100476-D0CD-4837-AE1D-4039FD67F283}" dt="2021-07-18T23:43:53.257" v="541"/>
          <ac:graphicFrameMkLst>
            <pc:docMk/>
            <pc:sldMk cId="1268397659" sldId="261"/>
            <ac:graphicFrameMk id="9" creationId="{DED08D1B-F5CB-43C8-8402-3D5FE756D36E}"/>
          </ac:graphicFrameMkLst>
        </pc:graphicFrameChg>
      </pc:sldChg>
      <pc:sldChg chg="modSp mod">
        <pc:chgData name="石川 准" userId="69633faa424f8a4d" providerId="LiveId" clId="{A8100476-D0CD-4837-AE1D-4039FD67F283}" dt="2021-07-18T23:34:06.762" v="93"/>
        <pc:sldMkLst>
          <pc:docMk/>
          <pc:sldMk cId="2220865638" sldId="264"/>
        </pc:sldMkLst>
        <pc:spChg chg="mod">
          <ac:chgData name="石川 准" userId="69633faa424f8a4d" providerId="LiveId" clId="{A8100476-D0CD-4837-AE1D-4039FD67F283}" dt="2021-07-18T23:31:43.904" v="2" actId="6549"/>
          <ac:spMkLst>
            <pc:docMk/>
            <pc:sldMk cId="2220865638" sldId="264"/>
            <ac:spMk id="2" creationId="{DE70F822-089E-4ABE-A461-5723CE768445}"/>
          </ac:spMkLst>
        </pc:spChg>
        <pc:spChg chg="mod">
          <ac:chgData name="石川 准" userId="69633faa424f8a4d" providerId="LiveId" clId="{A8100476-D0CD-4837-AE1D-4039FD67F283}" dt="2021-07-18T23:34:06.762" v="93"/>
          <ac:spMkLst>
            <pc:docMk/>
            <pc:sldMk cId="2220865638" sldId="264"/>
            <ac:spMk id="3" creationId="{29687F0D-F0E3-49D3-87FF-40CB96A680B9}"/>
          </ac:spMkLst>
        </pc:spChg>
      </pc:sldChg>
      <pc:sldChg chg="modSp mod">
        <pc:chgData name="石川 准" userId="69633faa424f8a4d" providerId="LiveId" clId="{A8100476-D0CD-4837-AE1D-4039FD67F283}" dt="2021-07-19T23:00:36.722" v="575" actId="6549"/>
        <pc:sldMkLst>
          <pc:docMk/>
          <pc:sldMk cId="3256107227" sldId="265"/>
        </pc:sldMkLst>
        <pc:spChg chg="mod">
          <ac:chgData name="石川 准" userId="69633faa424f8a4d" providerId="LiveId" clId="{A8100476-D0CD-4837-AE1D-4039FD67F283}" dt="2021-07-18T23:35:14.538" v="107"/>
          <ac:spMkLst>
            <pc:docMk/>
            <pc:sldMk cId="3256107227" sldId="265"/>
            <ac:spMk id="2" creationId="{E11CEB58-8E5F-4395-B9A4-B5AFB4994C76}"/>
          </ac:spMkLst>
        </pc:spChg>
        <pc:spChg chg="mod">
          <ac:chgData name="石川 准" userId="69633faa424f8a4d" providerId="LiveId" clId="{A8100476-D0CD-4837-AE1D-4039FD67F283}" dt="2021-07-19T23:00:36.722" v="575" actId="6549"/>
          <ac:spMkLst>
            <pc:docMk/>
            <pc:sldMk cId="3256107227" sldId="265"/>
            <ac:spMk id="3" creationId="{1938BBBD-9564-4596-B2CC-91554A6FBBBA}"/>
          </ac:spMkLst>
        </pc:spChg>
      </pc:sldChg>
      <pc:sldChg chg="modSp mod">
        <pc:chgData name="石川 准" userId="69633faa424f8a4d" providerId="LiveId" clId="{A8100476-D0CD-4837-AE1D-4039FD67F283}" dt="2021-07-22T09:07:24.359" v="587"/>
        <pc:sldMkLst>
          <pc:docMk/>
          <pc:sldMk cId="609768569" sldId="269"/>
        </pc:sldMkLst>
        <pc:spChg chg="mod">
          <ac:chgData name="石川 准" userId="69633faa424f8a4d" providerId="LiveId" clId="{A8100476-D0CD-4837-AE1D-4039FD67F283}" dt="2021-07-22T09:07:24.359" v="587"/>
          <ac:spMkLst>
            <pc:docMk/>
            <pc:sldMk cId="609768569" sldId="269"/>
            <ac:spMk id="3" creationId="{0A5F4051-129A-411E-B364-04281A14A0EC}"/>
          </ac:spMkLst>
        </pc:spChg>
      </pc:sldChg>
      <pc:sldChg chg="modSp mod">
        <pc:chgData name="石川 准" userId="69633faa424f8a4d" providerId="LiveId" clId="{A8100476-D0CD-4837-AE1D-4039FD67F283}" dt="2021-07-18T23:32:41.889" v="10" actId="1035"/>
        <pc:sldMkLst>
          <pc:docMk/>
          <pc:sldMk cId="3314526638" sldId="878"/>
        </pc:sldMkLst>
        <pc:spChg chg="mod">
          <ac:chgData name="石川 准" userId="69633faa424f8a4d" providerId="LiveId" clId="{A8100476-D0CD-4837-AE1D-4039FD67F283}" dt="2021-07-18T23:32:32.308" v="7" actId="6549"/>
          <ac:spMkLst>
            <pc:docMk/>
            <pc:sldMk cId="3314526638" sldId="878"/>
            <ac:spMk id="2" creationId="{F71100BE-A058-46CF-A838-5D8990CA8280}"/>
          </ac:spMkLst>
        </pc:spChg>
        <pc:spChg chg="mod">
          <ac:chgData name="石川 准" userId="69633faa424f8a4d" providerId="LiveId" clId="{A8100476-D0CD-4837-AE1D-4039FD67F283}" dt="2021-07-18T23:32:41.889" v="10" actId="1035"/>
          <ac:spMkLst>
            <pc:docMk/>
            <pc:sldMk cId="3314526638" sldId="878"/>
            <ac:spMk id="3" creationId="{FA19C333-D5FB-4ED8-8192-EE7214AF20D6}"/>
          </ac:spMkLst>
        </pc:spChg>
      </pc:sldChg>
      <pc:sldChg chg="modSp mod">
        <pc:chgData name="石川 准" userId="69633faa424f8a4d" providerId="LiveId" clId="{A8100476-D0CD-4837-AE1D-4039FD67F283}" dt="2021-07-18T23:42:30.451" v="535" actId="20577"/>
        <pc:sldMkLst>
          <pc:docMk/>
          <pc:sldMk cId="3589436046" sldId="879"/>
        </pc:sldMkLst>
        <pc:spChg chg="mod">
          <ac:chgData name="石川 准" userId="69633faa424f8a4d" providerId="LiveId" clId="{A8100476-D0CD-4837-AE1D-4039FD67F283}" dt="2021-07-18T23:41:12.758" v="476" actId="1036"/>
          <ac:spMkLst>
            <pc:docMk/>
            <pc:sldMk cId="3589436046" sldId="879"/>
            <ac:spMk id="2" creationId="{232659B2-97BE-49CF-9DFA-8B92E9D776F2}"/>
          </ac:spMkLst>
        </pc:spChg>
        <pc:spChg chg="mod">
          <ac:chgData name="石川 准" userId="69633faa424f8a4d" providerId="LiveId" clId="{A8100476-D0CD-4837-AE1D-4039FD67F283}" dt="2021-07-18T23:42:30.451" v="535" actId="20577"/>
          <ac:spMkLst>
            <pc:docMk/>
            <pc:sldMk cId="3589436046" sldId="879"/>
            <ac:spMk id="3" creationId="{891B9A57-BC86-4C3F-88F8-1EF1FC35FDA1}"/>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1EFD88-2BE9-4672-9506-AD00FDB9C3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6A063C11-F64D-4C9E-85D8-F00F83574E8C}">
      <dgm:prSet custT="1"/>
      <dgm:spPr/>
      <dgm:t>
        <a:bodyPr/>
        <a:lstStyle/>
        <a:p>
          <a:pPr>
            <a:lnSpc>
              <a:spcPct val="100000"/>
            </a:lnSpc>
          </a:pPr>
          <a:r>
            <a:rPr kumimoji="1" lang="ja-JP" sz="2400" dirty="0"/>
            <a:t>ウェブ</a:t>
          </a:r>
          <a:r>
            <a:rPr kumimoji="1" lang="ja-JP" altLang="en-US" sz="2400" dirty="0"/>
            <a:t>サイト</a:t>
          </a:r>
          <a:endParaRPr kumimoji="1" lang="en-US" altLang="ja-JP" sz="2400" dirty="0"/>
        </a:p>
        <a:p>
          <a:pPr>
            <a:lnSpc>
              <a:spcPct val="100000"/>
            </a:lnSpc>
          </a:pPr>
          <a:r>
            <a:rPr lang="ja-JP" altLang="en-US" sz="2400" dirty="0"/>
            <a:t>ウェブアプリ</a:t>
          </a:r>
          <a:endParaRPr lang="en-US" sz="2400" dirty="0"/>
        </a:p>
      </dgm:t>
    </dgm:pt>
    <dgm:pt modelId="{04C3B8B1-2791-477D-BB5B-420C7AED2537}" type="parTrans" cxnId="{3DF2C9D1-9A3F-48CC-A341-973A77DAF30C}">
      <dgm:prSet/>
      <dgm:spPr/>
      <dgm:t>
        <a:bodyPr/>
        <a:lstStyle/>
        <a:p>
          <a:endParaRPr lang="en-US" sz="2400"/>
        </a:p>
      </dgm:t>
    </dgm:pt>
    <dgm:pt modelId="{231A00DA-7BAA-4908-BD6B-2AC6740E5F2A}" type="sibTrans" cxnId="{3DF2C9D1-9A3F-48CC-A341-973A77DAF30C}">
      <dgm:prSet/>
      <dgm:spPr/>
      <dgm:t>
        <a:bodyPr/>
        <a:lstStyle/>
        <a:p>
          <a:endParaRPr lang="en-US" sz="2400"/>
        </a:p>
      </dgm:t>
    </dgm:pt>
    <dgm:pt modelId="{72AB63D8-A955-461E-85A2-30C5BDB1B74A}">
      <dgm:prSet custT="1"/>
      <dgm:spPr/>
      <dgm:t>
        <a:bodyPr/>
        <a:lstStyle/>
        <a:p>
          <a:pPr>
            <a:lnSpc>
              <a:spcPct val="100000"/>
            </a:lnSpc>
          </a:pPr>
          <a:r>
            <a:rPr kumimoji="1" lang="en-US" altLang="ja-JP" sz="2400" dirty="0"/>
            <a:t>PC</a:t>
          </a:r>
          <a:r>
            <a:rPr kumimoji="1" lang="ja-JP" altLang="en-US" sz="2400" dirty="0"/>
            <a:t>アプリ</a:t>
          </a:r>
          <a:endParaRPr kumimoji="1" lang="en-US" altLang="ja-JP" sz="2400" dirty="0"/>
        </a:p>
        <a:p>
          <a:pPr>
            <a:lnSpc>
              <a:spcPct val="100000"/>
            </a:lnSpc>
          </a:pPr>
          <a:r>
            <a:rPr kumimoji="1" lang="ja-JP" sz="2400" dirty="0"/>
            <a:t>モバイルアプリ</a:t>
          </a:r>
          <a:endParaRPr lang="en-US" sz="2400" dirty="0"/>
        </a:p>
      </dgm:t>
    </dgm:pt>
    <dgm:pt modelId="{19A1F9FA-E829-48A2-9A06-0108869EE06E}" type="parTrans" cxnId="{F604CA19-EDA0-4A00-B9BA-017F2A848E7A}">
      <dgm:prSet/>
      <dgm:spPr/>
      <dgm:t>
        <a:bodyPr/>
        <a:lstStyle/>
        <a:p>
          <a:endParaRPr lang="en-US" sz="2400"/>
        </a:p>
      </dgm:t>
    </dgm:pt>
    <dgm:pt modelId="{1617548C-04F1-4CB0-8BCC-50C8A49F43FF}" type="sibTrans" cxnId="{F604CA19-EDA0-4A00-B9BA-017F2A848E7A}">
      <dgm:prSet/>
      <dgm:spPr/>
      <dgm:t>
        <a:bodyPr/>
        <a:lstStyle/>
        <a:p>
          <a:endParaRPr lang="en-US" sz="2400"/>
        </a:p>
      </dgm:t>
    </dgm:pt>
    <dgm:pt modelId="{31E85620-9748-4C3A-AB68-ACF7AF31C5FA}">
      <dgm:prSet custT="1"/>
      <dgm:spPr/>
      <dgm:t>
        <a:bodyPr/>
        <a:lstStyle/>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電子書籍</a:t>
          </a:r>
          <a:endParaRPr kumimoji="1" lang="en-US" altLang="zh-TW"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電子教科書</a:t>
          </a:r>
          <a:endParaRPr kumimoji="1" lang="en-US" altLang="zh-TW"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電子文書</a:t>
          </a:r>
          <a:endParaRPr kumimoji="1" 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dgm:t>
    </dgm:pt>
    <dgm:pt modelId="{2D91C061-B4D4-4EE1-B938-6D2E3A3B9801}" type="parTrans" cxnId="{365CB3C8-851F-4C43-8721-CA8409BDF477}">
      <dgm:prSet/>
      <dgm:spPr/>
      <dgm:t>
        <a:bodyPr/>
        <a:lstStyle/>
        <a:p>
          <a:endParaRPr lang="en-US" sz="2400"/>
        </a:p>
      </dgm:t>
    </dgm:pt>
    <dgm:pt modelId="{BD8AF89A-6062-48E1-813C-0A34768D2976}" type="sibTrans" cxnId="{365CB3C8-851F-4C43-8721-CA8409BDF477}">
      <dgm:prSet/>
      <dgm:spPr/>
      <dgm:t>
        <a:bodyPr/>
        <a:lstStyle/>
        <a:p>
          <a:endParaRPr lang="en-US" sz="2400"/>
        </a:p>
      </dgm:t>
    </dgm:pt>
    <dgm:pt modelId="{D3D85BB0-B0F7-4293-BCD3-515732351B49}">
      <dgm:prSet custT="1"/>
      <dgm:spPr/>
      <dgm:t>
        <a:bodyPr/>
        <a:lstStyle/>
        <a:p>
          <a:pPr>
            <a:lnSpc>
              <a:spcPct val="100000"/>
            </a:lnSpc>
          </a:pPr>
          <a:r>
            <a:rPr kumimoji="1" lang="ja-JP" sz="2400" dirty="0"/>
            <a:t>テレビ</a:t>
          </a:r>
          <a:endParaRPr kumimoji="1" lang="en-US" altLang="ja-JP" sz="2400" dirty="0"/>
        </a:p>
        <a:p>
          <a:pPr>
            <a:lnSpc>
              <a:spcPct val="100000"/>
            </a:lnSpc>
          </a:pPr>
          <a:r>
            <a:rPr kumimoji="1" lang="ja-JP" altLang="en-US" sz="2400" dirty="0"/>
            <a:t>映画</a:t>
          </a:r>
          <a:endParaRPr lang="en-US" sz="2400" dirty="0"/>
        </a:p>
      </dgm:t>
    </dgm:pt>
    <dgm:pt modelId="{0D93F17E-EC3A-484B-93BC-9C418D51CF4C}" type="parTrans" cxnId="{FCF65424-F2C8-4075-B6DE-A19DD6365859}">
      <dgm:prSet/>
      <dgm:spPr/>
      <dgm:t>
        <a:bodyPr/>
        <a:lstStyle/>
        <a:p>
          <a:endParaRPr lang="en-US" sz="2400"/>
        </a:p>
      </dgm:t>
    </dgm:pt>
    <dgm:pt modelId="{F4D0EFC6-F7D8-4AF1-8453-C6A2F337C36B}" type="sibTrans" cxnId="{FCF65424-F2C8-4075-B6DE-A19DD6365859}">
      <dgm:prSet/>
      <dgm:spPr/>
      <dgm:t>
        <a:bodyPr/>
        <a:lstStyle/>
        <a:p>
          <a:endParaRPr lang="en-US" sz="2400"/>
        </a:p>
      </dgm:t>
    </dgm:pt>
    <dgm:pt modelId="{72C6A35E-BFC2-4BC4-94F7-1D03C2846DA4}" type="pres">
      <dgm:prSet presAssocID="{921EFD88-2BE9-4672-9506-AD00FDB9C3D3}" presName="root" presStyleCnt="0">
        <dgm:presLayoutVars>
          <dgm:dir/>
          <dgm:resizeHandles val="exact"/>
        </dgm:presLayoutVars>
      </dgm:prSet>
      <dgm:spPr/>
    </dgm:pt>
    <dgm:pt modelId="{C52A7E39-259D-419E-8A3B-535C1F30FEBF}" type="pres">
      <dgm:prSet presAssocID="{6A063C11-F64D-4C9E-85D8-F00F83574E8C}" presName="compNode" presStyleCnt="0"/>
      <dgm:spPr/>
    </dgm:pt>
    <dgm:pt modelId="{AD3EA0A8-7EF7-4F9A-9B53-F38317B88BEA}" type="pres">
      <dgm:prSet presAssocID="{6A063C11-F64D-4C9E-85D8-F00F83574E8C}" presName="iconRect" presStyleLbl="node1" presStyleIdx="0" presStyleCnt="4" custLinFactNeighborX="1118" custLinFactNeighborY="111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pider Web"/>
        </a:ext>
      </dgm:extLst>
    </dgm:pt>
    <dgm:pt modelId="{99E4AADF-6628-4A97-8A76-B90F4271C81B}" type="pres">
      <dgm:prSet presAssocID="{6A063C11-F64D-4C9E-85D8-F00F83574E8C}" presName="spaceRect" presStyleCnt="0"/>
      <dgm:spPr/>
    </dgm:pt>
    <dgm:pt modelId="{386007FC-7707-4045-B927-FC695AFBCBBF}" type="pres">
      <dgm:prSet presAssocID="{6A063C11-F64D-4C9E-85D8-F00F83574E8C}" presName="textRect" presStyleLbl="revTx" presStyleIdx="0" presStyleCnt="4" custLinFactNeighborX="2720" custLinFactNeighborY="1816">
        <dgm:presLayoutVars>
          <dgm:chMax val="1"/>
          <dgm:chPref val="1"/>
        </dgm:presLayoutVars>
      </dgm:prSet>
      <dgm:spPr/>
    </dgm:pt>
    <dgm:pt modelId="{F3764A49-67E4-4877-AE75-A808356D26C3}" type="pres">
      <dgm:prSet presAssocID="{231A00DA-7BAA-4908-BD6B-2AC6740E5F2A}" presName="sibTrans" presStyleCnt="0"/>
      <dgm:spPr/>
    </dgm:pt>
    <dgm:pt modelId="{93B9DCBF-2DEC-49AE-B0DB-A4FDEEDC27AA}" type="pres">
      <dgm:prSet presAssocID="{72AB63D8-A955-461E-85A2-30C5BDB1B74A}" presName="compNode" presStyleCnt="0"/>
      <dgm:spPr/>
    </dgm:pt>
    <dgm:pt modelId="{73B2677C-0D2C-47B9-9474-6BEEC563B3A4}" type="pres">
      <dgm:prSet presAssocID="{72AB63D8-A955-461E-85A2-30C5BDB1B74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mart Phone"/>
        </a:ext>
      </dgm:extLst>
    </dgm:pt>
    <dgm:pt modelId="{9C22CF76-BC3F-4CE2-A38A-CE45536EABB9}" type="pres">
      <dgm:prSet presAssocID="{72AB63D8-A955-461E-85A2-30C5BDB1B74A}" presName="spaceRect" presStyleCnt="0"/>
      <dgm:spPr/>
    </dgm:pt>
    <dgm:pt modelId="{363CA6B4-03BC-4B35-BED9-42CEE4C8928A}" type="pres">
      <dgm:prSet presAssocID="{72AB63D8-A955-461E-85A2-30C5BDB1B74A}" presName="textRect" presStyleLbl="revTx" presStyleIdx="1" presStyleCnt="4">
        <dgm:presLayoutVars>
          <dgm:chMax val="1"/>
          <dgm:chPref val="1"/>
        </dgm:presLayoutVars>
      </dgm:prSet>
      <dgm:spPr/>
    </dgm:pt>
    <dgm:pt modelId="{FEF29C88-6113-4A6F-9B0A-4FCD7253DD94}" type="pres">
      <dgm:prSet presAssocID="{1617548C-04F1-4CB0-8BCC-50C8A49F43FF}" presName="sibTrans" presStyleCnt="0"/>
      <dgm:spPr/>
    </dgm:pt>
    <dgm:pt modelId="{2ADAD3A1-DB63-43E5-B52C-9C04372E1A62}" type="pres">
      <dgm:prSet presAssocID="{31E85620-9748-4C3A-AB68-ACF7AF31C5FA}" presName="compNode" presStyleCnt="0"/>
      <dgm:spPr/>
    </dgm:pt>
    <dgm:pt modelId="{AA7A1E9C-8FCA-42D8-9E57-72523C80011A}" type="pres">
      <dgm:prSet presAssocID="{31E85620-9748-4C3A-AB68-ACF7AF31C5F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本"/>
        </a:ext>
      </dgm:extLst>
    </dgm:pt>
    <dgm:pt modelId="{61E1EA60-F505-4BD5-B239-F09A11A43794}" type="pres">
      <dgm:prSet presAssocID="{31E85620-9748-4C3A-AB68-ACF7AF31C5FA}" presName="spaceRect" presStyleCnt="0"/>
      <dgm:spPr/>
    </dgm:pt>
    <dgm:pt modelId="{5386C874-C595-4969-B0E4-F959E9DB27D4}" type="pres">
      <dgm:prSet presAssocID="{31E85620-9748-4C3A-AB68-ACF7AF31C5FA}" presName="textRect" presStyleLbl="revTx" presStyleIdx="2" presStyleCnt="4">
        <dgm:presLayoutVars>
          <dgm:chMax val="1"/>
          <dgm:chPref val="1"/>
        </dgm:presLayoutVars>
      </dgm:prSet>
      <dgm:spPr/>
    </dgm:pt>
    <dgm:pt modelId="{22721F38-1D69-4359-B4B8-B96A69CCD842}" type="pres">
      <dgm:prSet presAssocID="{BD8AF89A-6062-48E1-813C-0A34768D2976}" presName="sibTrans" presStyleCnt="0"/>
      <dgm:spPr/>
    </dgm:pt>
    <dgm:pt modelId="{870FC670-5E87-48D6-B3A0-3C11A110B592}" type="pres">
      <dgm:prSet presAssocID="{D3D85BB0-B0F7-4293-BCD3-515732351B49}" presName="compNode" presStyleCnt="0"/>
      <dgm:spPr/>
    </dgm:pt>
    <dgm:pt modelId="{36538EFF-DBE8-4076-A6D4-FAF65A2F6C64}" type="pres">
      <dgm:prSet presAssocID="{D3D85BB0-B0F7-4293-BCD3-515732351B4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モニター"/>
        </a:ext>
      </dgm:extLst>
    </dgm:pt>
    <dgm:pt modelId="{70410846-390D-41F3-B03F-68493257E4AF}" type="pres">
      <dgm:prSet presAssocID="{D3D85BB0-B0F7-4293-BCD3-515732351B49}" presName="spaceRect" presStyleCnt="0"/>
      <dgm:spPr/>
    </dgm:pt>
    <dgm:pt modelId="{45B0BEFA-8A04-4D6D-9745-FD91C0C29D96}" type="pres">
      <dgm:prSet presAssocID="{D3D85BB0-B0F7-4293-BCD3-515732351B49}" presName="textRect" presStyleLbl="revTx" presStyleIdx="3" presStyleCnt="4">
        <dgm:presLayoutVars>
          <dgm:chMax val="1"/>
          <dgm:chPref val="1"/>
        </dgm:presLayoutVars>
      </dgm:prSet>
      <dgm:spPr/>
    </dgm:pt>
  </dgm:ptLst>
  <dgm:cxnLst>
    <dgm:cxn modelId="{F604CA19-EDA0-4A00-B9BA-017F2A848E7A}" srcId="{921EFD88-2BE9-4672-9506-AD00FDB9C3D3}" destId="{72AB63D8-A955-461E-85A2-30C5BDB1B74A}" srcOrd="1" destOrd="0" parTransId="{19A1F9FA-E829-48A2-9A06-0108869EE06E}" sibTransId="{1617548C-04F1-4CB0-8BCC-50C8A49F43FF}"/>
    <dgm:cxn modelId="{FCF65424-F2C8-4075-B6DE-A19DD6365859}" srcId="{921EFD88-2BE9-4672-9506-AD00FDB9C3D3}" destId="{D3D85BB0-B0F7-4293-BCD3-515732351B49}" srcOrd="3" destOrd="0" parTransId="{0D93F17E-EC3A-484B-93BC-9C418D51CF4C}" sibTransId="{F4D0EFC6-F7D8-4AF1-8453-C6A2F337C36B}"/>
    <dgm:cxn modelId="{5B99EE2E-964B-4277-AC0E-E4328DBA1EC8}" type="presOf" srcId="{921EFD88-2BE9-4672-9506-AD00FDB9C3D3}" destId="{72C6A35E-BFC2-4BC4-94F7-1D03C2846DA4}" srcOrd="0" destOrd="0" presId="urn:microsoft.com/office/officeart/2018/2/layout/IconLabelList"/>
    <dgm:cxn modelId="{79FB5966-A913-4E6D-A1CE-D0497A3E1778}" type="presOf" srcId="{72AB63D8-A955-461E-85A2-30C5BDB1B74A}" destId="{363CA6B4-03BC-4B35-BED9-42CEE4C8928A}" srcOrd="0" destOrd="0" presId="urn:microsoft.com/office/officeart/2018/2/layout/IconLabelList"/>
    <dgm:cxn modelId="{9BD04B94-4DDB-43B7-98C5-322526982A69}" type="presOf" srcId="{D3D85BB0-B0F7-4293-BCD3-515732351B49}" destId="{45B0BEFA-8A04-4D6D-9745-FD91C0C29D96}" srcOrd="0" destOrd="0" presId="urn:microsoft.com/office/officeart/2018/2/layout/IconLabelList"/>
    <dgm:cxn modelId="{06DECFBC-FD1A-41DA-AE3D-66678F4F0A11}" type="presOf" srcId="{6A063C11-F64D-4C9E-85D8-F00F83574E8C}" destId="{386007FC-7707-4045-B927-FC695AFBCBBF}" srcOrd="0" destOrd="0" presId="urn:microsoft.com/office/officeart/2018/2/layout/IconLabelList"/>
    <dgm:cxn modelId="{365CB3C8-851F-4C43-8721-CA8409BDF477}" srcId="{921EFD88-2BE9-4672-9506-AD00FDB9C3D3}" destId="{31E85620-9748-4C3A-AB68-ACF7AF31C5FA}" srcOrd="2" destOrd="0" parTransId="{2D91C061-B4D4-4EE1-B938-6D2E3A3B9801}" sibTransId="{BD8AF89A-6062-48E1-813C-0A34768D2976}"/>
    <dgm:cxn modelId="{3DF2C9D1-9A3F-48CC-A341-973A77DAF30C}" srcId="{921EFD88-2BE9-4672-9506-AD00FDB9C3D3}" destId="{6A063C11-F64D-4C9E-85D8-F00F83574E8C}" srcOrd="0" destOrd="0" parTransId="{04C3B8B1-2791-477D-BB5B-420C7AED2537}" sibTransId="{231A00DA-7BAA-4908-BD6B-2AC6740E5F2A}"/>
    <dgm:cxn modelId="{9C453DF9-CEBC-4184-A202-103AB06F5D2A}" type="presOf" srcId="{31E85620-9748-4C3A-AB68-ACF7AF31C5FA}" destId="{5386C874-C595-4969-B0E4-F959E9DB27D4}" srcOrd="0" destOrd="0" presId="urn:microsoft.com/office/officeart/2018/2/layout/IconLabelList"/>
    <dgm:cxn modelId="{7A3B969E-C1D4-45AF-90BC-50E32EB89CF2}" type="presParOf" srcId="{72C6A35E-BFC2-4BC4-94F7-1D03C2846DA4}" destId="{C52A7E39-259D-419E-8A3B-535C1F30FEBF}" srcOrd="0" destOrd="0" presId="urn:microsoft.com/office/officeart/2018/2/layout/IconLabelList"/>
    <dgm:cxn modelId="{73293030-AC0A-45BD-A768-2C981AE607A3}" type="presParOf" srcId="{C52A7E39-259D-419E-8A3B-535C1F30FEBF}" destId="{AD3EA0A8-7EF7-4F9A-9B53-F38317B88BEA}" srcOrd="0" destOrd="0" presId="urn:microsoft.com/office/officeart/2018/2/layout/IconLabelList"/>
    <dgm:cxn modelId="{638452AA-1735-41A6-AD39-0DD638C86467}" type="presParOf" srcId="{C52A7E39-259D-419E-8A3B-535C1F30FEBF}" destId="{99E4AADF-6628-4A97-8A76-B90F4271C81B}" srcOrd="1" destOrd="0" presId="urn:microsoft.com/office/officeart/2018/2/layout/IconLabelList"/>
    <dgm:cxn modelId="{38A8B6F8-B76E-4BE6-BFD4-4179A7A65D0C}" type="presParOf" srcId="{C52A7E39-259D-419E-8A3B-535C1F30FEBF}" destId="{386007FC-7707-4045-B927-FC695AFBCBBF}" srcOrd="2" destOrd="0" presId="urn:microsoft.com/office/officeart/2018/2/layout/IconLabelList"/>
    <dgm:cxn modelId="{D52F13B9-B979-4337-B4F7-D80F6D1BDA5B}" type="presParOf" srcId="{72C6A35E-BFC2-4BC4-94F7-1D03C2846DA4}" destId="{F3764A49-67E4-4877-AE75-A808356D26C3}" srcOrd="1" destOrd="0" presId="urn:microsoft.com/office/officeart/2018/2/layout/IconLabelList"/>
    <dgm:cxn modelId="{FEBE7728-A6BA-4773-B718-4A2F3BE94FE7}" type="presParOf" srcId="{72C6A35E-BFC2-4BC4-94F7-1D03C2846DA4}" destId="{93B9DCBF-2DEC-49AE-B0DB-A4FDEEDC27AA}" srcOrd="2" destOrd="0" presId="urn:microsoft.com/office/officeart/2018/2/layout/IconLabelList"/>
    <dgm:cxn modelId="{A6E17AA8-F482-40F9-90A4-F0BE4E40CBC2}" type="presParOf" srcId="{93B9DCBF-2DEC-49AE-B0DB-A4FDEEDC27AA}" destId="{73B2677C-0D2C-47B9-9474-6BEEC563B3A4}" srcOrd="0" destOrd="0" presId="urn:microsoft.com/office/officeart/2018/2/layout/IconLabelList"/>
    <dgm:cxn modelId="{4E647D3C-C445-4514-8816-061C29797289}" type="presParOf" srcId="{93B9DCBF-2DEC-49AE-B0DB-A4FDEEDC27AA}" destId="{9C22CF76-BC3F-4CE2-A38A-CE45536EABB9}" srcOrd="1" destOrd="0" presId="urn:microsoft.com/office/officeart/2018/2/layout/IconLabelList"/>
    <dgm:cxn modelId="{AA719D64-ADA7-4D94-94DE-981750829942}" type="presParOf" srcId="{93B9DCBF-2DEC-49AE-B0DB-A4FDEEDC27AA}" destId="{363CA6B4-03BC-4B35-BED9-42CEE4C8928A}" srcOrd="2" destOrd="0" presId="urn:microsoft.com/office/officeart/2018/2/layout/IconLabelList"/>
    <dgm:cxn modelId="{31DE57E6-83B2-47BB-BCAE-59570712F9B1}" type="presParOf" srcId="{72C6A35E-BFC2-4BC4-94F7-1D03C2846DA4}" destId="{FEF29C88-6113-4A6F-9B0A-4FCD7253DD94}" srcOrd="3" destOrd="0" presId="urn:microsoft.com/office/officeart/2018/2/layout/IconLabelList"/>
    <dgm:cxn modelId="{8A3605DB-658B-46B8-9DEC-5334BF699B04}" type="presParOf" srcId="{72C6A35E-BFC2-4BC4-94F7-1D03C2846DA4}" destId="{2ADAD3A1-DB63-43E5-B52C-9C04372E1A62}" srcOrd="4" destOrd="0" presId="urn:microsoft.com/office/officeart/2018/2/layout/IconLabelList"/>
    <dgm:cxn modelId="{2F4DBBB3-6BB6-43F9-BCF4-2BC56C98D3A2}" type="presParOf" srcId="{2ADAD3A1-DB63-43E5-B52C-9C04372E1A62}" destId="{AA7A1E9C-8FCA-42D8-9E57-72523C80011A}" srcOrd="0" destOrd="0" presId="urn:microsoft.com/office/officeart/2018/2/layout/IconLabelList"/>
    <dgm:cxn modelId="{2FD75C9C-CAEA-4409-A9E8-AB7F816A8486}" type="presParOf" srcId="{2ADAD3A1-DB63-43E5-B52C-9C04372E1A62}" destId="{61E1EA60-F505-4BD5-B239-F09A11A43794}" srcOrd="1" destOrd="0" presId="urn:microsoft.com/office/officeart/2018/2/layout/IconLabelList"/>
    <dgm:cxn modelId="{7D97B223-53BB-441A-9BD1-182109051F18}" type="presParOf" srcId="{2ADAD3A1-DB63-43E5-B52C-9C04372E1A62}" destId="{5386C874-C595-4969-B0E4-F959E9DB27D4}" srcOrd="2" destOrd="0" presId="urn:microsoft.com/office/officeart/2018/2/layout/IconLabelList"/>
    <dgm:cxn modelId="{F873F48E-FFAF-45B7-9E03-CF3CB231B37D}" type="presParOf" srcId="{72C6A35E-BFC2-4BC4-94F7-1D03C2846DA4}" destId="{22721F38-1D69-4359-B4B8-B96A69CCD842}" srcOrd="5" destOrd="0" presId="urn:microsoft.com/office/officeart/2018/2/layout/IconLabelList"/>
    <dgm:cxn modelId="{1D558144-F122-4FA2-A2D2-EF15AA78B033}" type="presParOf" srcId="{72C6A35E-BFC2-4BC4-94F7-1D03C2846DA4}" destId="{870FC670-5E87-48D6-B3A0-3C11A110B592}" srcOrd="6" destOrd="0" presId="urn:microsoft.com/office/officeart/2018/2/layout/IconLabelList"/>
    <dgm:cxn modelId="{042DC77C-0268-4E46-8B36-7FC275B9BBDE}" type="presParOf" srcId="{870FC670-5E87-48D6-B3A0-3C11A110B592}" destId="{36538EFF-DBE8-4076-A6D4-FAF65A2F6C64}" srcOrd="0" destOrd="0" presId="urn:microsoft.com/office/officeart/2018/2/layout/IconLabelList"/>
    <dgm:cxn modelId="{72942349-83A4-4AAF-B563-26592000C1A0}" type="presParOf" srcId="{870FC670-5E87-48D6-B3A0-3C11A110B592}" destId="{70410846-390D-41F3-B03F-68493257E4AF}" srcOrd="1" destOrd="0" presId="urn:microsoft.com/office/officeart/2018/2/layout/IconLabelList"/>
    <dgm:cxn modelId="{76956D37-BEF3-4DC7-879A-E527AF9978C4}" type="presParOf" srcId="{870FC670-5E87-48D6-B3A0-3C11A110B592}" destId="{45B0BEFA-8A04-4D6D-9745-FD91C0C29D9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EA0A8-7EF7-4F9A-9B53-F38317B88BEA}">
      <dsp:nvSpPr>
        <dsp:cNvPr id="0" name=""/>
        <dsp:cNvSpPr/>
      </dsp:nvSpPr>
      <dsp:spPr>
        <a:xfrm>
          <a:off x="699525" y="603953"/>
          <a:ext cx="1061861" cy="10618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6007FC-7707-4045-B927-FC695AFBCBBF}">
      <dsp:nvSpPr>
        <dsp:cNvPr id="0" name=""/>
        <dsp:cNvSpPr/>
      </dsp:nvSpPr>
      <dsp:spPr>
        <a:xfrm>
          <a:off x="102921" y="2211206"/>
          <a:ext cx="2359692" cy="1898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kumimoji="1" lang="ja-JP" sz="2400" kern="1200" dirty="0"/>
            <a:t>ウェブ</a:t>
          </a:r>
          <a:r>
            <a:rPr kumimoji="1" lang="ja-JP" altLang="en-US" sz="2400" kern="1200" dirty="0"/>
            <a:t>サイト</a:t>
          </a:r>
          <a:endParaRPr kumimoji="1" lang="en-US" altLang="ja-JP" sz="2400" kern="1200" dirty="0"/>
        </a:p>
        <a:p>
          <a:pPr marL="0" lvl="0" indent="0" algn="ctr" defTabSz="1066800">
            <a:lnSpc>
              <a:spcPct val="100000"/>
            </a:lnSpc>
            <a:spcBef>
              <a:spcPct val="0"/>
            </a:spcBef>
            <a:spcAft>
              <a:spcPct val="35000"/>
            </a:spcAft>
            <a:buNone/>
          </a:pPr>
          <a:r>
            <a:rPr lang="ja-JP" altLang="en-US" sz="2400" kern="1200" dirty="0"/>
            <a:t>ウェブアプリ</a:t>
          </a:r>
          <a:endParaRPr lang="en-US" sz="2400" kern="1200" dirty="0"/>
        </a:p>
      </dsp:txBody>
      <dsp:txXfrm>
        <a:off x="102921" y="2211206"/>
        <a:ext cx="2359692" cy="1898437"/>
      </dsp:txXfrm>
    </dsp:sp>
    <dsp:sp modelId="{73B2677C-0D2C-47B9-9474-6BEEC563B3A4}">
      <dsp:nvSpPr>
        <dsp:cNvPr id="0" name=""/>
        <dsp:cNvSpPr/>
      </dsp:nvSpPr>
      <dsp:spPr>
        <a:xfrm>
          <a:off x="3460292" y="592081"/>
          <a:ext cx="1061861" cy="10618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3CA6B4-03BC-4B35-BED9-42CEE4C8928A}">
      <dsp:nvSpPr>
        <dsp:cNvPr id="0" name=""/>
        <dsp:cNvSpPr/>
      </dsp:nvSpPr>
      <dsp:spPr>
        <a:xfrm>
          <a:off x="2811376" y="2176730"/>
          <a:ext cx="2359692" cy="1898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kumimoji="1" lang="en-US" altLang="ja-JP" sz="2400" kern="1200" dirty="0"/>
            <a:t>PC</a:t>
          </a:r>
          <a:r>
            <a:rPr kumimoji="1" lang="ja-JP" altLang="en-US" sz="2400" kern="1200" dirty="0"/>
            <a:t>アプリ</a:t>
          </a:r>
          <a:endParaRPr kumimoji="1" lang="en-US" altLang="ja-JP" sz="2400" kern="1200" dirty="0"/>
        </a:p>
        <a:p>
          <a:pPr marL="0" lvl="0" indent="0" algn="ctr" defTabSz="1066800">
            <a:lnSpc>
              <a:spcPct val="100000"/>
            </a:lnSpc>
            <a:spcBef>
              <a:spcPct val="0"/>
            </a:spcBef>
            <a:spcAft>
              <a:spcPct val="35000"/>
            </a:spcAft>
            <a:buNone/>
          </a:pPr>
          <a:r>
            <a:rPr kumimoji="1" lang="ja-JP" sz="2400" kern="1200" dirty="0"/>
            <a:t>モバイルアプリ</a:t>
          </a:r>
          <a:endParaRPr lang="en-US" sz="2400" kern="1200" dirty="0"/>
        </a:p>
      </dsp:txBody>
      <dsp:txXfrm>
        <a:off x="2811376" y="2176730"/>
        <a:ext cx="2359692" cy="1898437"/>
      </dsp:txXfrm>
    </dsp:sp>
    <dsp:sp modelId="{AA7A1E9C-8FCA-42D8-9E57-72523C80011A}">
      <dsp:nvSpPr>
        <dsp:cNvPr id="0" name=""/>
        <dsp:cNvSpPr/>
      </dsp:nvSpPr>
      <dsp:spPr>
        <a:xfrm>
          <a:off x="6232931" y="592081"/>
          <a:ext cx="1061861" cy="106186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86C874-C595-4969-B0E4-F959E9DB27D4}">
      <dsp:nvSpPr>
        <dsp:cNvPr id="0" name=""/>
        <dsp:cNvSpPr/>
      </dsp:nvSpPr>
      <dsp:spPr>
        <a:xfrm>
          <a:off x="5584016" y="2176730"/>
          <a:ext cx="2359692" cy="1898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電子書籍</a:t>
          </a:r>
          <a:endParaRPr kumimoji="1" lang="en-US" altLang="zh-TW"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電子教科書</a:t>
          </a:r>
          <a:endParaRPr kumimoji="1" lang="en-US" altLang="zh-TW"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a:p>
          <a:pPr marL="0" lvl="0" indent="0" algn="ctr" defTabSz="1066800">
            <a:lnSpc>
              <a:spcPct val="100000"/>
            </a:lnSpc>
            <a:spcBef>
              <a:spcPct val="0"/>
            </a:spcBef>
            <a:spcAft>
              <a:spcPct val="35000"/>
            </a:spcAft>
            <a:buNone/>
          </a:pPr>
          <a:r>
            <a:rPr kumimoji="1" lang="zh-TW" alt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rPr>
            <a:t>電子文書</a:t>
          </a:r>
          <a:endParaRPr kumimoji="1" lang="en-US" sz="2400" kern="1200" dirty="0">
            <a:solidFill>
              <a:prstClr val="black">
                <a:hueOff val="0"/>
                <a:satOff val="0"/>
                <a:lumOff val="0"/>
                <a:alphaOff val="0"/>
              </a:prstClr>
            </a:solidFill>
            <a:latin typeface="游ゴシック" panose="020F0502020204030204"/>
            <a:ea typeface="游ゴシック" panose="020B0400000000000000" pitchFamily="50" charset="-128"/>
            <a:cs typeface="+mn-cs"/>
          </a:endParaRPr>
        </a:p>
      </dsp:txBody>
      <dsp:txXfrm>
        <a:off x="5584016" y="2176730"/>
        <a:ext cx="2359692" cy="1898437"/>
      </dsp:txXfrm>
    </dsp:sp>
    <dsp:sp modelId="{36538EFF-DBE8-4076-A6D4-FAF65A2F6C64}">
      <dsp:nvSpPr>
        <dsp:cNvPr id="0" name=""/>
        <dsp:cNvSpPr/>
      </dsp:nvSpPr>
      <dsp:spPr>
        <a:xfrm>
          <a:off x="9005570" y="592081"/>
          <a:ext cx="1061861" cy="106186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B0BEFA-8A04-4D6D-9745-FD91C0C29D96}">
      <dsp:nvSpPr>
        <dsp:cNvPr id="0" name=""/>
        <dsp:cNvSpPr/>
      </dsp:nvSpPr>
      <dsp:spPr>
        <a:xfrm>
          <a:off x="8356655" y="2176730"/>
          <a:ext cx="2359692" cy="1898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kumimoji="1" lang="ja-JP" sz="2400" kern="1200" dirty="0"/>
            <a:t>テレビ</a:t>
          </a:r>
          <a:endParaRPr kumimoji="1" lang="en-US" altLang="ja-JP" sz="2400" kern="1200" dirty="0"/>
        </a:p>
        <a:p>
          <a:pPr marL="0" lvl="0" indent="0" algn="ctr" defTabSz="1066800">
            <a:lnSpc>
              <a:spcPct val="100000"/>
            </a:lnSpc>
            <a:spcBef>
              <a:spcPct val="0"/>
            </a:spcBef>
            <a:spcAft>
              <a:spcPct val="35000"/>
            </a:spcAft>
            <a:buNone/>
          </a:pPr>
          <a:r>
            <a:rPr kumimoji="1" lang="ja-JP" altLang="en-US" sz="2400" kern="1200" dirty="0"/>
            <a:t>映画</a:t>
          </a:r>
          <a:endParaRPr lang="en-US" sz="2400" kern="1200" dirty="0"/>
        </a:p>
      </dsp:txBody>
      <dsp:txXfrm>
        <a:off x="8356655" y="2176730"/>
        <a:ext cx="2359692" cy="189843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AA03AD-96E1-4E69-A1DB-7348F2559781}" type="datetimeFigureOut">
              <a:rPr kumimoji="1" lang="ja-JP" altLang="en-US" smtClean="0"/>
              <a:t>2021/7/24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25428-6C72-4B8F-B89E-B146B50774BE}" type="slidenum">
              <a:rPr kumimoji="1" lang="ja-JP" altLang="en-US" smtClean="0"/>
              <a:t>‹#›</a:t>
            </a:fld>
            <a:endParaRPr kumimoji="1" lang="ja-JP" altLang="en-US"/>
          </a:p>
        </p:txBody>
      </p:sp>
    </p:spTree>
    <p:extLst>
      <p:ext uri="{BB962C8B-B14F-4D97-AF65-F5344CB8AC3E}">
        <p14:creationId xmlns:p14="http://schemas.microsoft.com/office/powerpoint/2010/main" val="525735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1</a:t>
            </a:fld>
            <a:endParaRPr kumimoji="1" lang="ja-JP" altLang="en-US"/>
          </a:p>
        </p:txBody>
      </p:sp>
    </p:spTree>
    <p:extLst>
      <p:ext uri="{BB962C8B-B14F-4D97-AF65-F5344CB8AC3E}">
        <p14:creationId xmlns:p14="http://schemas.microsoft.com/office/powerpoint/2010/main" val="4026486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10</a:t>
            </a:fld>
            <a:endParaRPr kumimoji="1" lang="ja-JP" altLang="en-US"/>
          </a:p>
        </p:txBody>
      </p:sp>
    </p:spTree>
    <p:extLst>
      <p:ext uri="{BB962C8B-B14F-4D97-AF65-F5344CB8AC3E}">
        <p14:creationId xmlns:p14="http://schemas.microsoft.com/office/powerpoint/2010/main" val="3807566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11</a:t>
            </a:fld>
            <a:endParaRPr kumimoji="1" lang="ja-JP" altLang="en-US"/>
          </a:p>
        </p:txBody>
      </p:sp>
    </p:spTree>
    <p:extLst>
      <p:ext uri="{BB962C8B-B14F-4D97-AF65-F5344CB8AC3E}">
        <p14:creationId xmlns:p14="http://schemas.microsoft.com/office/powerpoint/2010/main" val="2956793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12</a:t>
            </a:fld>
            <a:endParaRPr kumimoji="1" lang="ja-JP" altLang="en-US"/>
          </a:p>
        </p:txBody>
      </p:sp>
    </p:spTree>
    <p:extLst>
      <p:ext uri="{BB962C8B-B14F-4D97-AF65-F5344CB8AC3E}">
        <p14:creationId xmlns:p14="http://schemas.microsoft.com/office/powerpoint/2010/main" val="608988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13</a:t>
            </a:fld>
            <a:endParaRPr kumimoji="1" lang="ja-JP" altLang="en-US"/>
          </a:p>
        </p:txBody>
      </p:sp>
    </p:spTree>
    <p:extLst>
      <p:ext uri="{BB962C8B-B14F-4D97-AF65-F5344CB8AC3E}">
        <p14:creationId xmlns:p14="http://schemas.microsoft.com/office/powerpoint/2010/main" val="1367934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14</a:t>
            </a:fld>
            <a:endParaRPr kumimoji="1" lang="ja-JP" altLang="en-US"/>
          </a:p>
        </p:txBody>
      </p:sp>
    </p:spTree>
    <p:extLst>
      <p:ext uri="{BB962C8B-B14F-4D97-AF65-F5344CB8AC3E}">
        <p14:creationId xmlns:p14="http://schemas.microsoft.com/office/powerpoint/2010/main" val="21569144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15</a:t>
            </a:fld>
            <a:endParaRPr kumimoji="1" lang="ja-JP" altLang="en-US"/>
          </a:p>
        </p:txBody>
      </p:sp>
    </p:spTree>
    <p:extLst>
      <p:ext uri="{BB962C8B-B14F-4D97-AF65-F5344CB8AC3E}">
        <p14:creationId xmlns:p14="http://schemas.microsoft.com/office/powerpoint/2010/main" val="3031706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16</a:t>
            </a:fld>
            <a:endParaRPr kumimoji="1" lang="ja-JP" altLang="en-US"/>
          </a:p>
        </p:txBody>
      </p:sp>
    </p:spTree>
    <p:extLst>
      <p:ext uri="{BB962C8B-B14F-4D97-AF65-F5344CB8AC3E}">
        <p14:creationId xmlns:p14="http://schemas.microsoft.com/office/powerpoint/2010/main" val="3892035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17</a:t>
            </a:fld>
            <a:endParaRPr kumimoji="1" lang="ja-JP" altLang="en-US"/>
          </a:p>
        </p:txBody>
      </p:sp>
    </p:spTree>
    <p:extLst>
      <p:ext uri="{BB962C8B-B14F-4D97-AF65-F5344CB8AC3E}">
        <p14:creationId xmlns:p14="http://schemas.microsoft.com/office/powerpoint/2010/main" val="930100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18</a:t>
            </a:fld>
            <a:endParaRPr kumimoji="1" lang="ja-JP" altLang="en-US"/>
          </a:p>
        </p:txBody>
      </p:sp>
    </p:spTree>
    <p:extLst>
      <p:ext uri="{BB962C8B-B14F-4D97-AF65-F5344CB8AC3E}">
        <p14:creationId xmlns:p14="http://schemas.microsoft.com/office/powerpoint/2010/main" val="3137428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19</a:t>
            </a:fld>
            <a:endParaRPr kumimoji="1" lang="ja-JP" altLang="en-US"/>
          </a:p>
        </p:txBody>
      </p:sp>
    </p:spTree>
    <p:extLst>
      <p:ext uri="{BB962C8B-B14F-4D97-AF65-F5344CB8AC3E}">
        <p14:creationId xmlns:p14="http://schemas.microsoft.com/office/powerpoint/2010/main" val="2577701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a:t>
            </a:fld>
            <a:endParaRPr kumimoji="1" lang="ja-JP" altLang="en-US"/>
          </a:p>
        </p:txBody>
      </p:sp>
    </p:spTree>
    <p:extLst>
      <p:ext uri="{BB962C8B-B14F-4D97-AF65-F5344CB8AC3E}">
        <p14:creationId xmlns:p14="http://schemas.microsoft.com/office/powerpoint/2010/main" val="494707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20</a:t>
            </a:fld>
            <a:endParaRPr kumimoji="1" lang="ja-JP" altLang="en-US"/>
          </a:p>
        </p:txBody>
      </p:sp>
    </p:spTree>
    <p:extLst>
      <p:ext uri="{BB962C8B-B14F-4D97-AF65-F5344CB8AC3E}">
        <p14:creationId xmlns:p14="http://schemas.microsoft.com/office/powerpoint/2010/main" val="9000844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21</a:t>
            </a:fld>
            <a:endParaRPr kumimoji="1" lang="ja-JP" altLang="en-US"/>
          </a:p>
        </p:txBody>
      </p:sp>
    </p:spTree>
    <p:extLst>
      <p:ext uri="{BB962C8B-B14F-4D97-AF65-F5344CB8AC3E}">
        <p14:creationId xmlns:p14="http://schemas.microsoft.com/office/powerpoint/2010/main" val="27136631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22</a:t>
            </a:fld>
            <a:endParaRPr kumimoji="1" lang="ja-JP" altLang="en-US"/>
          </a:p>
        </p:txBody>
      </p:sp>
    </p:spTree>
    <p:extLst>
      <p:ext uri="{BB962C8B-B14F-4D97-AF65-F5344CB8AC3E}">
        <p14:creationId xmlns:p14="http://schemas.microsoft.com/office/powerpoint/2010/main" val="3295355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23</a:t>
            </a:fld>
            <a:endParaRPr kumimoji="1" lang="ja-JP" altLang="en-US"/>
          </a:p>
        </p:txBody>
      </p:sp>
    </p:spTree>
    <p:extLst>
      <p:ext uri="{BB962C8B-B14F-4D97-AF65-F5344CB8AC3E}">
        <p14:creationId xmlns:p14="http://schemas.microsoft.com/office/powerpoint/2010/main" val="6149026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24</a:t>
            </a:fld>
            <a:endParaRPr kumimoji="1" lang="ja-JP" altLang="en-US"/>
          </a:p>
        </p:txBody>
      </p:sp>
    </p:spTree>
    <p:extLst>
      <p:ext uri="{BB962C8B-B14F-4D97-AF65-F5344CB8AC3E}">
        <p14:creationId xmlns:p14="http://schemas.microsoft.com/office/powerpoint/2010/main" val="11703538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25</a:t>
            </a:fld>
            <a:endParaRPr kumimoji="1" lang="ja-JP" altLang="en-US"/>
          </a:p>
        </p:txBody>
      </p:sp>
    </p:spTree>
    <p:extLst>
      <p:ext uri="{BB962C8B-B14F-4D97-AF65-F5344CB8AC3E}">
        <p14:creationId xmlns:p14="http://schemas.microsoft.com/office/powerpoint/2010/main" val="1685147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26</a:t>
            </a:fld>
            <a:endParaRPr kumimoji="1" lang="ja-JP" altLang="en-US"/>
          </a:p>
        </p:txBody>
      </p:sp>
    </p:spTree>
    <p:extLst>
      <p:ext uri="{BB962C8B-B14F-4D97-AF65-F5344CB8AC3E}">
        <p14:creationId xmlns:p14="http://schemas.microsoft.com/office/powerpoint/2010/main" val="1323480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27</a:t>
            </a:fld>
            <a:endParaRPr kumimoji="1" lang="ja-JP" altLang="en-US"/>
          </a:p>
        </p:txBody>
      </p:sp>
    </p:spTree>
    <p:extLst>
      <p:ext uri="{BB962C8B-B14F-4D97-AF65-F5344CB8AC3E}">
        <p14:creationId xmlns:p14="http://schemas.microsoft.com/office/powerpoint/2010/main" val="527199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28</a:t>
            </a:fld>
            <a:endParaRPr kumimoji="1" lang="ja-JP" altLang="en-US"/>
          </a:p>
        </p:txBody>
      </p:sp>
    </p:spTree>
    <p:extLst>
      <p:ext uri="{BB962C8B-B14F-4D97-AF65-F5344CB8AC3E}">
        <p14:creationId xmlns:p14="http://schemas.microsoft.com/office/powerpoint/2010/main" val="1518062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29</a:t>
            </a:fld>
            <a:endParaRPr kumimoji="1" lang="ja-JP" altLang="en-US"/>
          </a:p>
        </p:txBody>
      </p:sp>
    </p:spTree>
    <p:extLst>
      <p:ext uri="{BB962C8B-B14F-4D97-AF65-F5344CB8AC3E}">
        <p14:creationId xmlns:p14="http://schemas.microsoft.com/office/powerpoint/2010/main" val="89316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B7DBCF7-EECB-4A53-A2ED-DE5CC49CEC20}" type="slidenum">
              <a:rPr kumimoji="1" lang="ja-JP" altLang="en-US" smtClean="0"/>
              <a:t>3</a:t>
            </a:fld>
            <a:endParaRPr kumimoji="1" lang="ja-JP" altLang="en-US"/>
          </a:p>
        </p:txBody>
      </p:sp>
    </p:spTree>
    <p:extLst>
      <p:ext uri="{BB962C8B-B14F-4D97-AF65-F5344CB8AC3E}">
        <p14:creationId xmlns:p14="http://schemas.microsoft.com/office/powerpoint/2010/main" val="992299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30</a:t>
            </a:fld>
            <a:endParaRPr kumimoji="1" lang="ja-JP" altLang="en-US"/>
          </a:p>
        </p:txBody>
      </p:sp>
    </p:spTree>
    <p:extLst>
      <p:ext uri="{BB962C8B-B14F-4D97-AF65-F5344CB8AC3E}">
        <p14:creationId xmlns:p14="http://schemas.microsoft.com/office/powerpoint/2010/main" val="27476538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31</a:t>
            </a:fld>
            <a:endParaRPr kumimoji="1" lang="ja-JP" altLang="en-US"/>
          </a:p>
        </p:txBody>
      </p:sp>
    </p:spTree>
    <p:extLst>
      <p:ext uri="{BB962C8B-B14F-4D97-AF65-F5344CB8AC3E}">
        <p14:creationId xmlns:p14="http://schemas.microsoft.com/office/powerpoint/2010/main" val="33520397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32</a:t>
            </a:fld>
            <a:endParaRPr kumimoji="1" lang="ja-JP" altLang="en-US"/>
          </a:p>
        </p:txBody>
      </p:sp>
    </p:spTree>
    <p:extLst>
      <p:ext uri="{BB962C8B-B14F-4D97-AF65-F5344CB8AC3E}">
        <p14:creationId xmlns:p14="http://schemas.microsoft.com/office/powerpoint/2010/main" val="28593645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33</a:t>
            </a:fld>
            <a:endParaRPr kumimoji="1" lang="ja-JP" altLang="en-US"/>
          </a:p>
        </p:txBody>
      </p:sp>
    </p:spTree>
    <p:extLst>
      <p:ext uri="{BB962C8B-B14F-4D97-AF65-F5344CB8AC3E}">
        <p14:creationId xmlns:p14="http://schemas.microsoft.com/office/powerpoint/2010/main" val="35409891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34</a:t>
            </a:fld>
            <a:endParaRPr kumimoji="1" lang="ja-JP" altLang="en-US"/>
          </a:p>
        </p:txBody>
      </p:sp>
    </p:spTree>
    <p:extLst>
      <p:ext uri="{BB962C8B-B14F-4D97-AF65-F5344CB8AC3E}">
        <p14:creationId xmlns:p14="http://schemas.microsoft.com/office/powerpoint/2010/main" val="461239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35</a:t>
            </a:fld>
            <a:endParaRPr kumimoji="1" lang="ja-JP" altLang="en-US"/>
          </a:p>
        </p:txBody>
      </p:sp>
    </p:spTree>
    <p:extLst>
      <p:ext uri="{BB962C8B-B14F-4D97-AF65-F5344CB8AC3E}">
        <p14:creationId xmlns:p14="http://schemas.microsoft.com/office/powerpoint/2010/main" val="21173092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36</a:t>
            </a:fld>
            <a:endParaRPr kumimoji="1" lang="ja-JP" altLang="en-US"/>
          </a:p>
        </p:txBody>
      </p:sp>
    </p:spTree>
    <p:extLst>
      <p:ext uri="{BB962C8B-B14F-4D97-AF65-F5344CB8AC3E}">
        <p14:creationId xmlns:p14="http://schemas.microsoft.com/office/powerpoint/2010/main" val="40073164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37</a:t>
            </a:fld>
            <a:endParaRPr kumimoji="1" lang="ja-JP" altLang="en-US"/>
          </a:p>
        </p:txBody>
      </p:sp>
    </p:spTree>
    <p:extLst>
      <p:ext uri="{BB962C8B-B14F-4D97-AF65-F5344CB8AC3E}">
        <p14:creationId xmlns:p14="http://schemas.microsoft.com/office/powerpoint/2010/main" val="5233056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38</a:t>
            </a:fld>
            <a:endParaRPr kumimoji="1" lang="ja-JP" altLang="en-US"/>
          </a:p>
        </p:txBody>
      </p:sp>
    </p:spTree>
    <p:extLst>
      <p:ext uri="{BB962C8B-B14F-4D97-AF65-F5344CB8AC3E}">
        <p14:creationId xmlns:p14="http://schemas.microsoft.com/office/powerpoint/2010/main" val="1311646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4</a:t>
            </a:fld>
            <a:endParaRPr kumimoji="1" lang="ja-JP" altLang="en-US"/>
          </a:p>
        </p:txBody>
      </p:sp>
    </p:spTree>
    <p:extLst>
      <p:ext uri="{BB962C8B-B14F-4D97-AF65-F5344CB8AC3E}">
        <p14:creationId xmlns:p14="http://schemas.microsoft.com/office/powerpoint/2010/main" val="518504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5</a:t>
            </a:fld>
            <a:endParaRPr kumimoji="1" lang="ja-JP" altLang="en-US"/>
          </a:p>
        </p:txBody>
      </p:sp>
    </p:spTree>
    <p:extLst>
      <p:ext uri="{BB962C8B-B14F-4D97-AF65-F5344CB8AC3E}">
        <p14:creationId xmlns:p14="http://schemas.microsoft.com/office/powerpoint/2010/main" val="2109888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6</a:t>
            </a:fld>
            <a:endParaRPr kumimoji="1" lang="ja-JP" altLang="en-US"/>
          </a:p>
        </p:txBody>
      </p:sp>
    </p:spTree>
    <p:extLst>
      <p:ext uri="{BB962C8B-B14F-4D97-AF65-F5344CB8AC3E}">
        <p14:creationId xmlns:p14="http://schemas.microsoft.com/office/powerpoint/2010/main" val="84489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E25428-6C72-4B8F-B89E-B146B50774BE}" type="slidenum">
              <a:rPr kumimoji="1" lang="ja-JP" altLang="en-US" smtClean="0"/>
              <a:t>7</a:t>
            </a:fld>
            <a:endParaRPr kumimoji="1" lang="ja-JP" altLang="en-US"/>
          </a:p>
        </p:txBody>
      </p:sp>
    </p:spTree>
    <p:extLst>
      <p:ext uri="{BB962C8B-B14F-4D97-AF65-F5344CB8AC3E}">
        <p14:creationId xmlns:p14="http://schemas.microsoft.com/office/powerpoint/2010/main" val="2314904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8</a:t>
            </a:fld>
            <a:endParaRPr kumimoji="1" lang="ja-JP" altLang="en-US"/>
          </a:p>
        </p:txBody>
      </p:sp>
    </p:spTree>
    <p:extLst>
      <p:ext uri="{BB962C8B-B14F-4D97-AF65-F5344CB8AC3E}">
        <p14:creationId xmlns:p14="http://schemas.microsoft.com/office/powerpoint/2010/main" val="2794274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DD61DA3-375A-43B4-836E-82C9DB5F301B}" type="slidenum">
              <a:rPr kumimoji="1" lang="ja-JP" altLang="en-US" smtClean="0"/>
              <a:t>9</a:t>
            </a:fld>
            <a:endParaRPr kumimoji="1" lang="ja-JP" altLang="en-US"/>
          </a:p>
        </p:txBody>
      </p:sp>
    </p:spTree>
    <p:extLst>
      <p:ext uri="{BB962C8B-B14F-4D97-AF65-F5344CB8AC3E}">
        <p14:creationId xmlns:p14="http://schemas.microsoft.com/office/powerpoint/2010/main" val="53231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0D0F7-F293-472E-8849-367620E21FC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5054ED2-FA82-4BF0-85C6-1584057D8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FF32D1-A2E7-450A-AAE4-CAD0FB2CB75B}"/>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193FA138-ECA9-41E0-84B7-17B0E6D8B2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67DC59-8AA3-436D-97FF-DE25B29BB804}"/>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3460641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FB8067-C84A-430E-BE6C-6168D75D07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C6AE81-703A-4DB0-A361-0A97F6D9B69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619E98-33BE-4B9E-8BF1-9F204044B180}"/>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3221F894-481B-46A3-B978-2BD9893FEA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A04D78-38C3-4FEA-8955-BA37073470E0}"/>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339454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0602A6-3CFC-49B3-90F0-4879BB7A710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C47F40F-E59B-4550-841C-58C05F7E69F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49C800B-739D-4913-8F0C-B89D9E20EE35}"/>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3E2784B4-8036-4ADC-8791-67F3E015788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04E8C7-98BE-4C9D-8A71-40649C5DE932}"/>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2908550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24FB0C-6549-4E07-89E5-80348D96F5E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949238-EB97-4F42-8932-BF8CBE56525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2E7D619-72BB-4DDE-A7D7-C36D4783BEE5}"/>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0FB989F9-2303-48C2-AFB8-2498D1FDE0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3523FE-2EAA-43A5-8641-8C59348EF843}"/>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834432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E9A3B-BF67-4A49-B536-B05218F219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736D06-B463-44FD-BAC6-1755576229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2B51D23-7B80-4DD9-9E0F-D1E02F79B13A}"/>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81772BB2-E85B-48BD-9F47-5338017F56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849FBD-4EA9-4911-AC0D-4F9E6CB11762}"/>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400651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F0D4B4-2437-4971-A992-64DC61E8B8C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8DA905-5368-4790-A3A2-6A6E4195004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1BF4530-5E15-4C4A-B545-582B859C618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8D35561-B3FC-4658-96C0-67D427F578D9}"/>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6" name="フッター プレースホルダー 5">
            <a:extLst>
              <a:ext uri="{FF2B5EF4-FFF2-40B4-BE49-F238E27FC236}">
                <a16:creationId xmlns:a16="http://schemas.microsoft.com/office/drawing/2014/main" id="{D2DAC11C-7630-4F43-9801-0804B29461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664807-F232-4CAE-9C1E-EEF908A415D2}"/>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4047681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494C9C-4282-466E-8925-CB58906E57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262764-0641-4DEC-8AF3-A7173EA0FA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082FF53-A234-42BC-9E17-09F1D7D49B4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196AB9F-861D-4A77-BADB-8E8EB44500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9ADB865-159D-4A41-9544-AB7A0605A00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21AFAD0-0AD7-4FD2-B2FF-DF8D7901E368}"/>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8" name="フッター プレースホルダー 7">
            <a:extLst>
              <a:ext uri="{FF2B5EF4-FFF2-40B4-BE49-F238E27FC236}">
                <a16:creationId xmlns:a16="http://schemas.microsoft.com/office/drawing/2014/main" id="{2927C8BE-09FB-4BA0-9F51-1B328ACB3D1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1D73DC8-0249-4BA7-88B9-349FEB3E7DF0}"/>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255586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EAD623-8961-4953-859D-C2106989827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64195C7-39B1-4BAC-80FB-70856E8A4236}"/>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4" name="フッター プレースホルダー 3">
            <a:extLst>
              <a:ext uri="{FF2B5EF4-FFF2-40B4-BE49-F238E27FC236}">
                <a16:creationId xmlns:a16="http://schemas.microsoft.com/office/drawing/2014/main" id="{7AF6A1A3-5385-498E-ABFE-EE283BEAF50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983BF04-3694-4C54-994C-D91873288BFA}"/>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209170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81C7A14-C6D7-4AC1-A380-4F34DD1A7E41}"/>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3" name="フッター プレースホルダー 2">
            <a:extLst>
              <a:ext uri="{FF2B5EF4-FFF2-40B4-BE49-F238E27FC236}">
                <a16:creationId xmlns:a16="http://schemas.microsoft.com/office/drawing/2014/main" id="{FAAFAC59-63C0-434F-A24F-42FA32FD983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CD15A46-F182-43C1-A90B-2F2AC1E910B9}"/>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1526586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A97BA-F1A8-4A4F-92F0-E821E61A3E2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807F3E-80B6-48EC-A65E-668A1A02FB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489E1A-8B3F-4E2B-A220-24FB743EFC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757B8F9-D519-4D21-8FC6-034C46CBDBF1}"/>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6" name="フッター プレースホルダー 5">
            <a:extLst>
              <a:ext uri="{FF2B5EF4-FFF2-40B4-BE49-F238E27FC236}">
                <a16:creationId xmlns:a16="http://schemas.microsoft.com/office/drawing/2014/main" id="{0EE0278A-CC91-49AD-9FD5-0A6A0FB745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3A5E49-395B-45DF-86BD-E0CF56D13E35}"/>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978101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6ACE5-D638-4CD7-A98D-1A674B68692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5EB61FA-2731-43AC-BAF9-5FFEF3B12C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47BC957-0BDD-42E3-AD52-005025014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2A1AA25-6FB5-4A34-A3A2-13587B566C40}"/>
              </a:ext>
            </a:extLst>
          </p:cNvPr>
          <p:cNvSpPr>
            <a:spLocks noGrp="1"/>
          </p:cNvSpPr>
          <p:nvPr>
            <p:ph type="dt" sz="half" idx="10"/>
          </p:nvPr>
        </p:nvSpPr>
        <p:spPr/>
        <p:txBody>
          <a:bodyPr/>
          <a:lstStyle/>
          <a:p>
            <a:fld id="{EB7A9331-5AF6-4EF4-A30D-B8BB15AE7F5A}" type="datetimeFigureOut">
              <a:rPr kumimoji="1" lang="ja-JP" altLang="en-US" smtClean="0"/>
              <a:t>2021/7/24</a:t>
            </a:fld>
            <a:endParaRPr kumimoji="1" lang="ja-JP" altLang="en-US"/>
          </a:p>
        </p:txBody>
      </p:sp>
      <p:sp>
        <p:nvSpPr>
          <p:cNvPr id="6" name="フッター プレースホルダー 5">
            <a:extLst>
              <a:ext uri="{FF2B5EF4-FFF2-40B4-BE49-F238E27FC236}">
                <a16:creationId xmlns:a16="http://schemas.microsoft.com/office/drawing/2014/main" id="{25BED0CD-D465-48AA-8F87-376BF793FD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5A23F9-0E95-4B63-B784-9177B811F81E}"/>
              </a:ext>
            </a:extLst>
          </p:cNvPr>
          <p:cNvSpPr>
            <a:spLocks noGrp="1"/>
          </p:cNvSpPr>
          <p:nvPr>
            <p:ph type="sldNum" sz="quarter" idx="12"/>
          </p:nvPr>
        </p:nvSpPr>
        <p:spPr/>
        <p:txBody>
          <a:body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979778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03F53E2-8CBF-4149-A964-DC2E0158E7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73ED9A0-0A6E-47BB-925C-37B7CC2A65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927494-59C7-4DFE-91B1-CDBF214ACE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A9331-5AF6-4EF4-A30D-B8BB15AE7F5A}" type="datetimeFigureOut">
              <a:rPr kumimoji="1" lang="ja-JP" altLang="en-US" smtClean="0"/>
              <a:t>2021/7/24</a:t>
            </a:fld>
            <a:endParaRPr kumimoji="1" lang="ja-JP" altLang="en-US"/>
          </a:p>
        </p:txBody>
      </p:sp>
      <p:sp>
        <p:nvSpPr>
          <p:cNvPr id="5" name="フッター プレースホルダー 4">
            <a:extLst>
              <a:ext uri="{FF2B5EF4-FFF2-40B4-BE49-F238E27FC236}">
                <a16:creationId xmlns:a16="http://schemas.microsoft.com/office/drawing/2014/main" id="{F67BF106-3524-4780-B6EC-9DBFB0BCA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A06324B-3BFA-4784-BA63-2977137AD0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BF094-8C9C-4008-80BA-A5B9DC29BBAC}" type="slidenum">
              <a:rPr kumimoji="1" lang="ja-JP" altLang="en-US" smtClean="0"/>
              <a:t>‹#›</a:t>
            </a:fld>
            <a:endParaRPr kumimoji="1" lang="ja-JP" altLang="en-US"/>
          </a:p>
        </p:txBody>
      </p:sp>
    </p:spTree>
    <p:extLst>
      <p:ext uri="{BB962C8B-B14F-4D97-AF65-F5344CB8AC3E}">
        <p14:creationId xmlns:p14="http://schemas.microsoft.com/office/powerpoint/2010/main" val="141253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E7F0C2-F881-4A64-A2AC-910D8BF99181}"/>
              </a:ext>
            </a:extLst>
          </p:cNvPr>
          <p:cNvSpPr>
            <a:spLocks noGrp="1"/>
          </p:cNvSpPr>
          <p:nvPr>
            <p:ph type="ctrTitle"/>
          </p:nvPr>
        </p:nvSpPr>
        <p:spPr>
          <a:xfrm>
            <a:off x="1676400" y="1241865"/>
            <a:ext cx="8991600" cy="2387600"/>
          </a:xfrm>
        </p:spPr>
        <p:txBody>
          <a:bodyPr anchor="ctr">
            <a:normAutofit/>
          </a:bodyPr>
          <a:lstStyle/>
          <a:p>
            <a:r>
              <a:rPr kumimoji="1" lang="ja-JP" altLang="en-US" sz="4800"/>
              <a:t>情報アクセシビリティに関わる法制度の現状と課題</a:t>
            </a:r>
          </a:p>
        </p:txBody>
      </p:sp>
      <p:sp>
        <p:nvSpPr>
          <p:cNvPr id="3" name="字幕 2">
            <a:extLst>
              <a:ext uri="{FF2B5EF4-FFF2-40B4-BE49-F238E27FC236}">
                <a16:creationId xmlns:a16="http://schemas.microsoft.com/office/drawing/2014/main" id="{F3AA94DB-5051-4EF2-8F39-718D06C21010}"/>
              </a:ext>
            </a:extLst>
          </p:cNvPr>
          <p:cNvSpPr>
            <a:spLocks noGrp="1"/>
          </p:cNvSpPr>
          <p:nvPr>
            <p:ph type="subTitle" idx="1"/>
          </p:nvPr>
        </p:nvSpPr>
        <p:spPr>
          <a:xfrm>
            <a:off x="1524000" y="3629465"/>
            <a:ext cx="9144000" cy="2757267"/>
          </a:xfrm>
        </p:spPr>
        <p:txBody>
          <a:bodyPr>
            <a:noAutofit/>
          </a:bodyPr>
          <a:lstStyle/>
          <a:p>
            <a:pPr algn="l"/>
            <a:endParaRPr kumimoji="1" lang="en-US" altLang="zh-TW" sz="2000">
              <a:latin typeface="游ゴシック" panose="020B0400000000000000" pitchFamily="50" charset="-128"/>
              <a:ea typeface="游ゴシック" panose="020B0400000000000000" pitchFamily="50" charset="-128"/>
            </a:endParaRPr>
          </a:p>
          <a:p>
            <a:pPr algn="l"/>
            <a:r>
              <a:rPr kumimoji="1" lang="en-US" altLang="zh-TW"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静岡県立大学 国際関係学部 教授</a:t>
            </a:r>
          </a:p>
          <a:p>
            <a:pPr algn="l"/>
            <a:r>
              <a:rPr kumimoji="1" lang="en-US" altLang="zh-TW"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内閣府</a:t>
            </a:r>
            <a:r>
              <a:rPr lang="ja-JP" altLang="en-US"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障害者政策委員会 委員長</a:t>
            </a:r>
          </a:p>
          <a:p>
            <a:pPr algn="l"/>
            <a:r>
              <a:rPr kumimoji="1" lang="en-US" altLang="zh-TW"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国連 障害者権利委員会 前副委員長</a:t>
            </a:r>
            <a:endParaRPr kumimoji="1" lang="en-US" altLang="zh-TW" sz="2000">
              <a:latin typeface="游ゴシック" panose="020B0400000000000000" pitchFamily="50" charset="-128"/>
              <a:ea typeface="游ゴシック" panose="020B0400000000000000" pitchFamily="50" charset="-128"/>
            </a:endParaRPr>
          </a:p>
          <a:p>
            <a:pPr algn="l"/>
            <a:r>
              <a:rPr kumimoji="1" lang="en-US" altLang="zh-TW"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全国高等教育障害学生支援協議会 代表理事</a:t>
            </a:r>
            <a:endParaRPr kumimoji="1" lang="en-US" altLang="zh-TW" sz="2000">
              <a:latin typeface="游ゴシック" panose="020B0400000000000000" pitchFamily="50" charset="-128"/>
              <a:ea typeface="游ゴシック" panose="020B0400000000000000" pitchFamily="50" charset="-128"/>
            </a:endParaRPr>
          </a:p>
          <a:p>
            <a:pPr algn="r"/>
            <a:r>
              <a:rPr kumimoji="1" lang="en-US" altLang="zh-TW" sz="2000">
                <a:latin typeface="游ゴシック" panose="020B0400000000000000" pitchFamily="50" charset="-128"/>
                <a:ea typeface="游ゴシック" panose="020B0400000000000000" pitchFamily="50" charset="-128"/>
              </a:rPr>
              <a:t>			</a:t>
            </a:r>
            <a:r>
              <a:rPr kumimoji="1" lang="zh-TW" altLang="en-US" sz="2000">
                <a:latin typeface="游ゴシック" panose="020B0400000000000000" pitchFamily="50" charset="-128"/>
                <a:ea typeface="游ゴシック" panose="020B0400000000000000" pitchFamily="50" charset="-128"/>
              </a:rPr>
              <a:t>石川 准</a:t>
            </a:r>
            <a:endParaRPr kumimoji="1" lang="ja-JP" altLang="en-US" sz="2000">
              <a:latin typeface="游ゴシック" panose="020B0400000000000000" pitchFamily="50" charset="-128"/>
              <a:ea typeface="游ゴシック" panose="020B0400000000000000" pitchFamily="50" charset="-128"/>
            </a:endParaRPr>
          </a:p>
          <a:p>
            <a:endParaRPr kumimoji="1" lang="ja-JP" altLang="en-US" sz="2000"/>
          </a:p>
        </p:txBody>
      </p:sp>
    </p:spTree>
    <p:extLst>
      <p:ext uri="{BB962C8B-B14F-4D97-AF65-F5344CB8AC3E}">
        <p14:creationId xmlns:p14="http://schemas.microsoft.com/office/powerpoint/2010/main" val="269467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71EE7C-7CB6-4B6B-A493-8CA3CE8EA690}"/>
              </a:ext>
            </a:extLst>
          </p:cNvPr>
          <p:cNvSpPr>
            <a:spLocks noGrp="1"/>
          </p:cNvSpPr>
          <p:nvPr>
            <p:ph type="title"/>
          </p:nvPr>
        </p:nvSpPr>
        <p:spPr/>
        <p:txBody>
          <a:bodyPr>
            <a:normAutofit/>
          </a:bodyPr>
          <a:lstStyle/>
          <a:p>
            <a:r>
              <a:rPr kumimoji="1" lang="ja-JP" altLang="en-US" dirty="0"/>
              <a:t>情報アクセシビリティ　代表的なもの</a:t>
            </a:r>
          </a:p>
        </p:txBody>
      </p:sp>
      <p:graphicFrame>
        <p:nvGraphicFramePr>
          <p:cNvPr id="9" name="コンテンツ プレースホルダー 2">
            <a:extLst>
              <a:ext uri="{FF2B5EF4-FFF2-40B4-BE49-F238E27FC236}">
                <a16:creationId xmlns:a16="http://schemas.microsoft.com/office/drawing/2014/main" id="{DED08D1B-F5CB-43C8-8402-3D5FE756D36E}"/>
              </a:ext>
            </a:extLst>
          </p:cNvPr>
          <p:cNvGraphicFramePr>
            <a:graphicFrameLocks noGrp="1"/>
          </p:cNvGraphicFramePr>
          <p:nvPr>
            <p:ph idx="1"/>
            <p:extLst>
              <p:ext uri="{D42A27DB-BD31-4B8C-83A1-F6EECF244321}">
                <p14:modId xmlns:p14="http://schemas.microsoft.com/office/powerpoint/2010/main" val="2356127932"/>
              </p:ext>
            </p:extLst>
          </p:nvPr>
        </p:nvGraphicFramePr>
        <p:xfrm>
          <a:off x="838200" y="2009796"/>
          <a:ext cx="10755086" cy="4667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839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0F822-089E-4ABE-A461-5723CE768445}"/>
              </a:ext>
            </a:extLst>
          </p:cNvPr>
          <p:cNvSpPr>
            <a:spLocks noGrp="1"/>
          </p:cNvSpPr>
          <p:nvPr>
            <p:ph type="title"/>
          </p:nvPr>
        </p:nvSpPr>
        <p:spPr/>
        <p:txBody>
          <a:bodyPr>
            <a:normAutofit/>
          </a:bodyPr>
          <a:lstStyle/>
          <a:p>
            <a:r>
              <a:rPr kumimoji="1" lang="ja-JP" altLang="en-US" dirty="0"/>
              <a:t>法制度　ウェブサイト・ウェブアプリ</a:t>
            </a:r>
            <a:br>
              <a:rPr kumimoji="1" lang="en-US" altLang="ja-JP" dirty="0"/>
            </a:br>
            <a:r>
              <a:rPr kumimoji="1" lang="ja-JP" altLang="en-US" dirty="0"/>
              <a:t>（日本）</a:t>
            </a:r>
          </a:p>
        </p:txBody>
      </p:sp>
      <p:sp>
        <p:nvSpPr>
          <p:cNvPr id="3" name="コンテンツ プレースホルダー 2">
            <a:extLst>
              <a:ext uri="{FF2B5EF4-FFF2-40B4-BE49-F238E27FC236}">
                <a16:creationId xmlns:a16="http://schemas.microsoft.com/office/drawing/2014/main" id="{29687F0D-F0E3-49D3-87FF-40CB96A680B9}"/>
              </a:ext>
            </a:extLst>
          </p:cNvPr>
          <p:cNvSpPr>
            <a:spLocks noGrp="1"/>
          </p:cNvSpPr>
          <p:nvPr>
            <p:ph idx="1"/>
          </p:nvPr>
        </p:nvSpPr>
        <p:spPr>
          <a:xfrm>
            <a:off x="855133" y="1825625"/>
            <a:ext cx="10515600" cy="4351338"/>
          </a:xfrm>
        </p:spPr>
        <p:txBody>
          <a:bodyPr>
            <a:normAutofit lnSpcReduction="10000"/>
          </a:bodyPr>
          <a:lstStyle/>
          <a:p>
            <a:pPr>
              <a:lnSpc>
                <a:spcPct val="100000"/>
              </a:lnSpc>
              <a:buFont typeface="Wingdings" panose="05000000000000000000" pitchFamily="2" charset="2"/>
              <a:buChar char="Ø"/>
            </a:pPr>
            <a:r>
              <a:rPr kumimoji="1" lang="ja-JP" altLang="en-US" dirty="0"/>
              <a:t>ウェブサイトとウェブアプリケーションのアクセシビリティを進める法制度は未整備</a:t>
            </a:r>
            <a:endParaRPr kumimoji="1" lang="en-US" altLang="ja-JP" dirty="0"/>
          </a:p>
          <a:p>
            <a:pPr>
              <a:lnSpc>
                <a:spcPct val="120000"/>
              </a:lnSpc>
              <a:buFont typeface="Wingdings" panose="05000000000000000000" pitchFamily="2" charset="2"/>
              <a:buChar char="Ø"/>
            </a:pPr>
            <a:r>
              <a:rPr kumimoji="1" lang="ja-JP" altLang="en-US" u="wavy" dirty="0">
                <a:uFill>
                  <a:solidFill>
                    <a:schemeClr val="accent1"/>
                  </a:solidFill>
                </a:uFill>
              </a:rPr>
              <a:t>指針</a:t>
            </a:r>
            <a:r>
              <a:rPr kumimoji="1" lang="ja-JP" altLang="en-US" dirty="0"/>
              <a:t>は部分的にある</a:t>
            </a:r>
            <a:endParaRPr kumimoji="1" lang="en-US" altLang="ja-JP" dirty="0"/>
          </a:p>
          <a:p>
            <a:pPr marL="457200" lvl="1" indent="0">
              <a:lnSpc>
                <a:spcPct val="120000"/>
              </a:lnSpc>
              <a:buNone/>
            </a:pPr>
            <a:r>
              <a:rPr kumimoji="1" lang="en-US" altLang="ja-JP" sz="3000" dirty="0"/>
              <a:t>	</a:t>
            </a:r>
            <a:r>
              <a:rPr kumimoji="1" lang="ja-JP" altLang="en-US" sz="3000" dirty="0"/>
              <a:t>みんなの公共サイト運用ガイドライン（</a:t>
            </a:r>
            <a:r>
              <a:rPr kumimoji="1" lang="en-US" altLang="ja-JP" sz="3000" dirty="0"/>
              <a:t>2016</a:t>
            </a:r>
            <a:r>
              <a:rPr kumimoji="1" lang="ja-JP" altLang="en-US" sz="3000" dirty="0"/>
              <a:t>年）</a:t>
            </a:r>
          </a:p>
          <a:p>
            <a:pPr marL="457200" lvl="1" indent="0">
              <a:lnSpc>
                <a:spcPct val="100000"/>
              </a:lnSpc>
              <a:buNone/>
            </a:pPr>
            <a:r>
              <a:rPr kumimoji="1" lang="en-US" altLang="ja-JP" sz="3000" dirty="0"/>
              <a:t>	</a:t>
            </a:r>
            <a:r>
              <a:rPr kumimoji="1" lang="ja-JP" altLang="en-US" sz="2200" dirty="0"/>
              <a:t>地方自治体ウェブサイトのアクセシビリティ対応に関する総務省の指針</a:t>
            </a:r>
          </a:p>
          <a:p>
            <a:pPr>
              <a:lnSpc>
                <a:spcPct val="120000"/>
              </a:lnSpc>
              <a:buFont typeface="Wingdings" panose="05000000000000000000" pitchFamily="2" charset="2"/>
              <a:buChar char="Ø"/>
            </a:pPr>
            <a:r>
              <a:rPr kumimoji="1" lang="ja-JP" altLang="en-US" dirty="0"/>
              <a:t>中央省庁のウェブサイトのアクセシビリティは各省庁がウェブアクセシビリティ方針を示して取り組むことになっている</a:t>
            </a:r>
          </a:p>
          <a:p>
            <a:pPr>
              <a:lnSpc>
                <a:spcPct val="120000"/>
              </a:lnSpc>
              <a:buFont typeface="Wingdings" panose="05000000000000000000" pitchFamily="2" charset="2"/>
              <a:buChar char="Ø"/>
            </a:pPr>
            <a:r>
              <a:rPr kumimoji="1" lang="ja-JP" altLang="en-US" dirty="0"/>
              <a:t>民間のウェブサイトのアクセシビリティを進める法制度はない</a:t>
            </a:r>
          </a:p>
        </p:txBody>
      </p:sp>
      <p:sp>
        <p:nvSpPr>
          <p:cNvPr id="5" name="矢印: 上向き折線 4">
            <a:extLst>
              <a:ext uri="{FF2B5EF4-FFF2-40B4-BE49-F238E27FC236}">
                <a16:creationId xmlns:a16="http://schemas.microsoft.com/office/drawing/2014/main" id="{001344DB-2751-4CD8-8C1E-4FDDEB843739}"/>
              </a:ext>
            </a:extLst>
          </p:cNvPr>
          <p:cNvSpPr/>
          <p:nvPr/>
        </p:nvSpPr>
        <p:spPr>
          <a:xfrm rot="16200000" flipH="1" flipV="1">
            <a:off x="1421740" y="3292763"/>
            <a:ext cx="428336" cy="326737"/>
          </a:xfrm>
          <a:prstGeom prst="bentUpArrow">
            <a:avLst>
              <a:gd name="adj1" fmla="val 22102"/>
              <a:gd name="adj2" fmla="val 25000"/>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0865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1100BE-A058-46CF-A838-5D8990CA8280}"/>
              </a:ext>
            </a:extLst>
          </p:cNvPr>
          <p:cNvSpPr>
            <a:spLocks noGrp="1"/>
          </p:cNvSpPr>
          <p:nvPr>
            <p:ph type="title"/>
          </p:nvPr>
        </p:nvSpPr>
        <p:spPr/>
        <p:txBody>
          <a:bodyPr>
            <a:normAutofit/>
          </a:bodyPr>
          <a:lstStyle/>
          <a:p>
            <a:r>
              <a:rPr kumimoji="1" lang="ja-JP" altLang="en-US" dirty="0"/>
              <a:t>法制度　ウェブサイト・ウェブアプリ（アメリカ）</a:t>
            </a:r>
          </a:p>
        </p:txBody>
      </p:sp>
      <p:sp>
        <p:nvSpPr>
          <p:cNvPr id="3" name="コンテンツ プレースホルダー 2">
            <a:extLst>
              <a:ext uri="{FF2B5EF4-FFF2-40B4-BE49-F238E27FC236}">
                <a16:creationId xmlns:a16="http://schemas.microsoft.com/office/drawing/2014/main" id="{FA19C333-D5FB-4ED8-8192-EE7214AF20D6}"/>
              </a:ext>
            </a:extLst>
          </p:cNvPr>
          <p:cNvSpPr>
            <a:spLocks noGrp="1"/>
          </p:cNvSpPr>
          <p:nvPr>
            <p:ph idx="1"/>
          </p:nvPr>
        </p:nvSpPr>
        <p:spPr>
          <a:xfrm>
            <a:off x="838200" y="1808693"/>
            <a:ext cx="10515600" cy="4544606"/>
          </a:xfrm>
        </p:spPr>
        <p:txBody>
          <a:bodyPr>
            <a:normAutofit/>
          </a:bodyPr>
          <a:lstStyle/>
          <a:p>
            <a:pPr>
              <a:lnSpc>
                <a:spcPct val="150000"/>
              </a:lnSpc>
              <a:buFont typeface="Wingdings" panose="05000000000000000000" pitchFamily="2" charset="2"/>
              <a:buChar char="l"/>
            </a:pPr>
            <a:r>
              <a:rPr kumimoji="1" lang="ja-JP" altLang="en-US" dirty="0"/>
              <a:t>障害を持つアメリカ人法（</a:t>
            </a:r>
            <a:r>
              <a:rPr kumimoji="1" lang="en-US" altLang="ja-JP" dirty="0"/>
              <a:t>ADA</a:t>
            </a:r>
            <a:r>
              <a:rPr kumimoji="1" lang="ja-JP" altLang="en-US" dirty="0"/>
              <a:t>）（</a:t>
            </a:r>
            <a:r>
              <a:rPr kumimoji="1" lang="en-US" altLang="ja-JP" dirty="0"/>
              <a:t>1990</a:t>
            </a:r>
            <a:r>
              <a:rPr kumimoji="1" lang="ja-JP" altLang="en-US" dirty="0"/>
              <a:t>年）</a:t>
            </a:r>
            <a:endParaRPr kumimoji="1" lang="en-US" altLang="ja-JP" dirty="0"/>
          </a:p>
          <a:p>
            <a:pPr>
              <a:lnSpc>
                <a:spcPct val="150000"/>
              </a:lnSpc>
              <a:buFont typeface="Wingdings" panose="05000000000000000000" pitchFamily="2" charset="2"/>
              <a:buChar char="l"/>
            </a:pPr>
            <a:r>
              <a:rPr kumimoji="1" lang="ja-JP" altLang="en-US" dirty="0"/>
              <a:t>リハビリテーション法</a:t>
            </a:r>
            <a:r>
              <a:rPr kumimoji="1" lang="en-US" altLang="ja-JP" dirty="0"/>
              <a:t>508</a:t>
            </a:r>
            <a:r>
              <a:rPr kumimoji="1" lang="ja-JP" altLang="en-US" dirty="0"/>
              <a:t>条（</a:t>
            </a:r>
            <a:r>
              <a:rPr kumimoji="1" lang="en-US" altLang="ja-JP" dirty="0"/>
              <a:t>1998</a:t>
            </a:r>
            <a:r>
              <a:rPr kumimoji="1" lang="ja-JP" altLang="en-US" dirty="0"/>
              <a:t>年）</a:t>
            </a:r>
          </a:p>
          <a:p>
            <a:pPr>
              <a:lnSpc>
                <a:spcPct val="150000"/>
              </a:lnSpc>
              <a:buFont typeface="Wingdings" panose="05000000000000000000" pitchFamily="2" charset="2"/>
              <a:buChar char="l"/>
            </a:pPr>
            <a:r>
              <a:rPr kumimoji="1" lang="ja-JP" altLang="en-US" dirty="0"/>
              <a:t>航空アクセス法（</a:t>
            </a:r>
            <a:r>
              <a:rPr kumimoji="1" lang="en-US" altLang="ja-JP" dirty="0"/>
              <a:t>2013</a:t>
            </a:r>
            <a:r>
              <a:rPr kumimoji="1" lang="ja-JP" altLang="en-US" dirty="0"/>
              <a:t>年改正）</a:t>
            </a:r>
          </a:p>
          <a:p>
            <a:pPr>
              <a:lnSpc>
                <a:spcPct val="150000"/>
              </a:lnSpc>
            </a:pPr>
            <a:endParaRPr kumimoji="1" lang="ja-JP" altLang="en-US" dirty="0"/>
          </a:p>
        </p:txBody>
      </p:sp>
    </p:spTree>
    <p:extLst>
      <p:ext uri="{BB962C8B-B14F-4D97-AF65-F5344CB8AC3E}">
        <p14:creationId xmlns:p14="http://schemas.microsoft.com/office/powerpoint/2010/main" val="331452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88CCB3-F61B-4014-AC90-7C0BCF62D33E}"/>
              </a:ext>
            </a:extLst>
          </p:cNvPr>
          <p:cNvSpPr>
            <a:spLocks noGrp="1"/>
          </p:cNvSpPr>
          <p:nvPr>
            <p:ph type="title"/>
          </p:nvPr>
        </p:nvSpPr>
        <p:spPr>
          <a:xfrm>
            <a:off x="838200" y="365125"/>
            <a:ext cx="10515600" cy="1325563"/>
          </a:xfrm>
        </p:spPr>
        <p:txBody>
          <a:bodyPr/>
          <a:lstStyle/>
          <a:p>
            <a:r>
              <a:rPr kumimoji="1" lang="ja-JP" altLang="en-US"/>
              <a:t>アメリカの訴訟事例</a:t>
            </a:r>
          </a:p>
        </p:txBody>
      </p:sp>
      <p:sp>
        <p:nvSpPr>
          <p:cNvPr id="5" name="コンテンツ プレースホルダー 4">
            <a:extLst>
              <a:ext uri="{FF2B5EF4-FFF2-40B4-BE49-F238E27FC236}">
                <a16:creationId xmlns:a16="http://schemas.microsoft.com/office/drawing/2014/main" id="{519BE6C6-2208-4037-A267-185C411E8A20}"/>
              </a:ext>
            </a:extLst>
          </p:cNvPr>
          <p:cNvSpPr>
            <a:spLocks noGrp="1"/>
          </p:cNvSpPr>
          <p:nvPr>
            <p:ph idx="1"/>
          </p:nvPr>
        </p:nvSpPr>
        <p:spPr>
          <a:xfrm>
            <a:off x="901700" y="1812925"/>
            <a:ext cx="10515600" cy="4679950"/>
          </a:xfrm>
        </p:spPr>
        <p:txBody>
          <a:bodyPr>
            <a:normAutofit lnSpcReduction="10000"/>
          </a:bodyPr>
          <a:lstStyle/>
          <a:p>
            <a:pPr marL="0" lvl="0" indent="0">
              <a:lnSpc>
                <a:spcPct val="100000"/>
              </a:lnSpc>
              <a:buNone/>
            </a:pPr>
            <a:r>
              <a:rPr kumimoji="1" lang="en-US" altLang="ja-JP" sz="2800" b="1" dirty="0"/>
              <a:t>Netflix</a:t>
            </a:r>
            <a:endParaRPr lang="en-US" altLang="ja-JP" b="1" dirty="0"/>
          </a:p>
          <a:p>
            <a:pPr marL="0" lvl="0" indent="0">
              <a:lnSpc>
                <a:spcPct val="100000"/>
              </a:lnSpc>
              <a:buNone/>
            </a:pPr>
            <a:r>
              <a:rPr kumimoji="1" lang="en-US" altLang="ja-JP" sz="2800" dirty="0"/>
              <a:t>2010</a:t>
            </a:r>
            <a:r>
              <a:rPr kumimoji="1" lang="ja-JP" altLang="en-US" sz="2800" dirty="0"/>
              <a:t>年、</a:t>
            </a:r>
            <a:r>
              <a:rPr kumimoji="1" lang="en-US" altLang="ja-JP" sz="2800" dirty="0"/>
              <a:t>Netflix</a:t>
            </a:r>
            <a:r>
              <a:rPr kumimoji="1" lang="ja-JP" altLang="en-US" sz="2800" dirty="0"/>
              <a:t>はストリーミングビデオに字幕が付いていないものがあるとして全米ろう者協会（</a:t>
            </a:r>
            <a:r>
              <a:rPr kumimoji="1" lang="en-US" altLang="ja-JP" sz="2800" dirty="0"/>
              <a:t>NAD</a:t>
            </a:r>
            <a:r>
              <a:rPr kumimoji="1" lang="ja-JP" altLang="en-US" sz="2800" dirty="0"/>
              <a:t>）から提訴された。</a:t>
            </a:r>
            <a:endParaRPr kumimoji="1" lang="en-US" altLang="ja-JP" sz="2800" dirty="0"/>
          </a:p>
          <a:p>
            <a:pPr marL="0" lvl="0" indent="0">
              <a:lnSpc>
                <a:spcPct val="100000"/>
              </a:lnSpc>
              <a:buNone/>
            </a:pPr>
            <a:r>
              <a:rPr kumimoji="1" lang="en-US" altLang="ja-JP" sz="2800" dirty="0"/>
              <a:t>ADA</a:t>
            </a:r>
            <a:r>
              <a:rPr kumimoji="1" lang="ja-JP" altLang="en-US" sz="2800" dirty="0"/>
              <a:t>が、オンラインでのみ事業展開しているビデオコンテンツに適用されると解釈された初めての事例。</a:t>
            </a:r>
            <a:endParaRPr kumimoji="1" lang="en-US" altLang="ja-JP" sz="2800" dirty="0"/>
          </a:p>
          <a:p>
            <a:pPr marL="0" lvl="0" indent="0">
              <a:lnSpc>
                <a:spcPct val="100000"/>
              </a:lnSpc>
              <a:buNone/>
            </a:pPr>
            <a:r>
              <a:rPr kumimoji="1" lang="en-US" altLang="ja-JP" sz="2800" dirty="0"/>
              <a:t>2012</a:t>
            </a:r>
            <a:r>
              <a:rPr kumimoji="1" lang="ja-JP" altLang="en-US" sz="2800" dirty="0"/>
              <a:t>年に法的拘束力のある同意判決を受けいれ、過去の動画にも遡及して</a:t>
            </a:r>
            <a:r>
              <a:rPr kumimoji="1" lang="en-US" altLang="ja-JP" sz="2800" dirty="0"/>
              <a:t>100</a:t>
            </a:r>
            <a:r>
              <a:rPr kumimoji="1" lang="ja-JP" altLang="en-US" sz="2800" dirty="0"/>
              <a:t>％字幕を付与することになった。</a:t>
            </a:r>
          </a:p>
          <a:p>
            <a:pPr marL="0" lvl="0" indent="0">
              <a:lnSpc>
                <a:spcPct val="100000"/>
              </a:lnSpc>
              <a:buNone/>
            </a:pPr>
            <a:r>
              <a:rPr kumimoji="1" lang="ja-JP" altLang="en-US" sz="2800" b="1" dirty="0"/>
              <a:t>ウォルトディズニー</a:t>
            </a:r>
            <a:endParaRPr kumimoji="1" lang="en-US" altLang="ja-JP" sz="2800" b="1" dirty="0"/>
          </a:p>
          <a:p>
            <a:pPr marL="0" lvl="0" indent="0">
              <a:lnSpc>
                <a:spcPct val="100000"/>
              </a:lnSpc>
              <a:buNone/>
            </a:pPr>
            <a:r>
              <a:rPr kumimoji="1" lang="ja-JP" altLang="en-US" sz="2800" dirty="0"/>
              <a:t>ディズニーリゾートの</a:t>
            </a:r>
            <a:r>
              <a:rPr kumimoji="1" lang="en-US" altLang="ja-JP" sz="2800" dirty="0"/>
              <a:t>Web</a:t>
            </a:r>
            <a:r>
              <a:rPr kumimoji="1" lang="ja-JP" altLang="en-US" sz="2800" dirty="0"/>
              <a:t>サイトが</a:t>
            </a:r>
            <a:r>
              <a:rPr kumimoji="1" lang="en-US" altLang="ja-JP" sz="2800" dirty="0"/>
              <a:t>ADA</a:t>
            </a:r>
            <a:r>
              <a:rPr kumimoji="1" lang="ja-JP" altLang="en-US" sz="2800" dirty="0"/>
              <a:t>に反しているという理由で民事訴訟を提起された。</a:t>
            </a:r>
            <a:r>
              <a:rPr kumimoji="1" lang="en-US" altLang="ja-JP" sz="2800" dirty="0"/>
              <a:t>2012</a:t>
            </a:r>
            <a:r>
              <a:rPr kumimoji="1" lang="ja-JP" altLang="en-US" sz="2800" dirty="0"/>
              <a:t>年に和解が成立。</a:t>
            </a:r>
            <a:endParaRPr lang="ja-JP" altLang="en-US" sz="2800" dirty="0"/>
          </a:p>
          <a:p>
            <a:pPr>
              <a:lnSpc>
                <a:spcPct val="100000"/>
              </a:lnSpc>
            </a:pPr>
            <a:endParaRPr lang="ja-JP" altLang="en-US" dirty="0"/>
          </a:p>
        </p:txBody>
      </p:sp>
    </p:spTree>
    <p:extLst>
      <p:ext uri="{BB962C8B-B14F-4D97-AF65-F5344CB8AC3E}">
        <p14:creationId xmlns:p14="http://schemas.microsoft.com/office/powerpoint/2010/main" val="2029555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1CEB58-8E5F-4395-B9A4-B5AFB4994C76}"/>
              </a:ext>
            </a:extLst>
          </p:cNvPr>
          <p:cNvSpPr>
            <a:spLocks noGrp="1"/>
          </p:cNvSpPr>
          <p:nvPr>
            <p:ph type="title"/>
          </p:nvPr>
        </p:nvSpPr>
        <p:spPr/>
        <p:txBody>
          <a:bodyPr/>
          <a:lstStyle/>
          <a:p>
            <a:r>
              <a:rPr kumimoji="1" lang="ja-JP" altLang="en-US" dirty="0"/>
              <a:t>法制度　</a:t>
            </a:r>
            <a:r>
              <a:rPr kumimoji="1" lang="en-US" altLang="ja-JP" dirty="0"/>
              <a:t>PC</a:t>
            </a:r>
            <a:r>
              <a:rPr kumimoji="1" lang="ja-JP" altLang="en-US" dirty="0"/>
              <a:t>アプリ・</a:t>
            </a:r>
            <a:r>
              <a:rPr kumimoji="1" lang="ja-JP" altLang="en-US" sz="4000" dirty="0"/>
              <a:t>モバイルアプリ</a:t>
            </a:r>
            <a:br>
              <a:rPr kumimoji="1" lang="en-US" altLang="ja-JP" sz="4000" dirty="0"/>
            </a:br>
            <a:r>
              <a:rPr kumimoji="1" lang="ja-JP" altLang="en-US" sz="4000" dirty="0"/>
              <a:t>（日本）</a:t>
            </a:r>
          </a:p>
        </p:txBody>
      </p:sp>
      <p:sp>
        <p:nvSpPr>
          <p:cNvPr id="3" name="コンテンツ プレースホルダー 2">
            <a:extLst>
              <a:ext uri="{FF2B5EF4-FFF2-40B4-BE49-F238E27FC236}">
                <a16:creationId xmlns:a16="http://schemas.microsoft.com/office/drawing/2014/main" id="{1938BBBD-9564-4596-B2CC-91554A6FBBBA}"/>
              </a:ext>
            </a:extLst>
          </p:cNvPr>
          <p:cNvSpPr>
            <a:spLocks noGrp="1"/>
          </p:cNvSpPr>
          <p:nvPr>
            <p:ph idx="1"/>
          </p:nvPr>
        </p:nvSpPr>
        <p:spPr>
          <a:xfrm>
            <a:off x="838200" y="1808040"/>
            <a:ext cx="10515600" cy="4351338"/>
          </a:xfrm>
        </p:spPr>
        <p:txBody>
          <a:bodyPr anchor="t">
            <a:noAutofit/>
          </a:bodyPr>
          <a:lstStyle/>
          <a:p>
            <a:pPr marL="0" indent="0">
              <a:lnSpc>
                <a:spcPct val="100000"/>
              </a:lnSpc>
              <a:buNone/>
            </a:pPr>
            <a:r>
              <a:rPr kumimoji="1" lang="en-US" altLang="ja-JP" dirty="0"/>
              <a:t>PC</a:t>
            </a:r>
            <a:r>
              <a:rPr kumimoji="1" lang="ja-JP" altLang="en-US" dirty="0"/>
              <a:t>アプリやモバイルアプリのアクセシビリティを進める法制度は未整備</a:t>
            </a:r>
            <a:endParaRPr kumimoji="1" lang="en-US" altLang="ja-JP" dirty="0"/>
          </a:p>
          <a:p>
            <a:pPr marL="0" indent="0">
              <a:lnSpc>
                <a:spcPct val="100000"/>
              </a:lnSpc>
              <a:buNone/>
            </a:pPr>
            <a:r>
              <a:rPr kumimoji="1" lang="en-US" altLang="ja-JP" b="1" dirty="0"/>
              <a:t>PC</a:t>
            </a:r>
            <a:r>
              <a:rPr kumimoji="1" lang="ja-JP" altLang="en-US" b="1" dirty="0"/>
              <a:t>アプリの例</a:t>
            </a:r>
            <a:endParaRPr kumimoji="1" lang="en-US" altLang="ja-JP" b="1" dirty="0"/>
          </a:p>
          <a:p>
            <a:pPr marL="0" indent="0">
              <a:lnSpc>
                <a:spcPct val="100000"/>
              </a:lnSpc>
              <a:buNone/>
            </a:pPr>
            <a:r>
              <a:rPr kumimoji="1" lang="ja-JP" altLang="en-US" dirty="0"/>
              <a:t>オフィスアプリ、ウェブブラウザ、会議アプリ、コラボレーションアプリ、グループウェア、業務システム</a:t>
            </a:r>
            <a:endParaRPr kumimoji="1" lang="en-US" altLang="ja-JP" dirty="0"/>
          </a:p>
          <a:p>
            <a:pPr marL="0" indent="0">
              <a:lnSpc>
                <a:spcPct val="100000"/>
              </a:lnSpc>
              <a:buNone/>
            </a:pPr>
            <a:r>
              <a:rPr kumimoji="1" lang="ja-JP" altLang="en-US" b="1" dirty="0"/>
              <a:t>モバイルアプリの例</a:t>
            </a:r>
            <a:endParaRPr kumimoji="1" lang="en-US" altLang="ja-JP" b="1" dirty="0"/>
          </a:p>
          <a:p>
            <a:pPr marL="0" indent="0">
              <a:lnSpc>
                <a:spcPct val="100000"/>
              </a:lnSpc>
              <a:buNone/>
            </a:pPr>
            <a:r>
              <a:rPr kumimoji="1" lang="ja-JP" altLang="en-US" dirty="0"/>
              <a:t>電子マネー決済、ネットバンキング、チケット購入、タクシー配車、ショッピングアプリ</a:t>
            </a:r>
          </a:p>
          <a:p>
            <a:pPr>
              <a:lnSpc>
                <a:spcPct val="100000"/>
              </a:lnSpc>
            </a:pPr>
            <a:endParaRPr kumimoji="1" lang="ja-JP" altLang="en-US" dirty="0"/>
          </a:p>
          <a:p>
            <a:pPr>
              <a:lnSpc>
                <a:spcPct val="100000"/>
              </a:lnSpc>
            </a:pPr>
            <a:endParaRPr kumimoji="1" lang="ja-JP" altLang="en-US" dirty="0"/>
          </a:p>
        </p:txBody>
      </p:sp>
    </p:spTree>
    <p:extLst>
      <p:ext uri="{BB962C8B-B14F-4D97-AF65-F5344CB8AC3E}">
        <p14:creationId xmlns:p14="http://schemas.microsoft.com/office/powerpoint/2010/main" val="3256107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2659B2-97BE-49CF-9DFA-8B92E9D776F2}"/>
              </a:ext>
            </a:extLst>
          </p:cNvPr>
          <p:cNvSpPr>
            <a:spLocks noGrp="1"/>
          </p:cNvSpPr>
          <p:nvPr>
            <p:ph type="title"/>
          </p:nvPr>
        </p:nvSpPr>
        <p:spPr>
          <a:xfrm>
            <a:off x="838200" y="365125"/>
            <a:ext cx="10515600" cy="1325563"/>
          </a:xfrm>
        </p:spPr>
        <p:txBody>
          <a:bodyPr/>
          <a:lstStyle/>
          <a:p>
            <a:r>
              <a:rPr kumimoji="1" lang="ja-JP" altLang="en-US" dirty="0"/>
              <a:t>法制度　</a:t>
            </a:r>
            <a:r>
              <a:rPr kumimoji="1" lang="en-US" altLang="ja-JP" dirty="0"/>
              <a:t>PC</a:t>
            </a:r>
            <a:r>
              <a:rPr kumimoji="1" lang="ja-JP" altLang="en-US" dirty="0"/>
              <a:t>アプリ・</a:t>
            </a:r>
            <a:r>
              <a:rPr kumimoji="1" lang="ja-JP" altLang="en-US" sz="4000" dirty="0"/>
              <a:t>モバイルアプリ</a:t>
            </a:r>
            <a:br>
              <a:rPr kumimoji="1" lang="en-US" altLang="ja-JP" sz="4000" dirty="0"/>
            </a:br>
            <a:r>
              <a:rPr kumimoji="1" lang="ja-JP" altLang="en-US" sz="4000" dirty="0"/>
              <a:t>（アメリカ）</a:t>
            </a:r>
            <a:endParaRPr kumimoji="1" lang="ja-JP" altLang="en-US" dirty="0"/>
          </a:p>
        </p:txBody>
      </p:sp>
      <p:sp>
        <p:nvSpPr>
          <p:cNvPr id="3" name="コンテンツ プレースホルダー 2">
            <a:extLst>
              <a:ext uri="{FF2B5EF4-FFF2-40B4-BE49-F238E27FC236}">
                <a16:creationId xmlns:a16="http://schemas.microsoft.com/office/drawing/2014/main" id="{891B9A57-BC86-4C3F-88F8-1EF1FC35FDA1}"/>
              </a:ext>
            </a:extLst>
          </p:cNvPr>
          <p:cNvSpPr>
            <a:spLocks noGrp="1"/>
          </p:cNvSpPr>
          <p:nvPr>
            <p:ph idx="1"/>
          </p:nvPr>
        </p:nvSpPr>
        <p:spPr>
          <a:xfrm>
            <a:off x="838200" y="1825625"/>
            <a:ext cx="10515600" cy="3933907"/>
          </a:xfrm>
        </p:spPr>
        <p:txBody>
          <a:bodyPr>
            <a:normAutofit/>
          </a:bodyPr>
          <a:lstStyle/>
          <a:p>
            <a:pPr>
              <a:lnSpc>
                <a:spcPct val="150000"/>
              </a:lnSpc>
              <a:buFont typeface="Wingdings" panose="05000000000000000000" pitchFamily="2" charset="2"/>
              <a:buChar char="l"/>
            </a:pPr>
            <a:r>
              <a:rPr kumimoji="1" lang="ja-JP" altLang="en-US" dirty="0"/>
              <a:t>障害を持つアメリカ人法</a:t>
            </a:r>
            <a:r>
              <a:rPr kumimoji="1" lang="en-US" altLang="ja-JP" dirty="0"/>
              <a:t>ADA</a:t>
            </a:r>
            <a:r>
              <a:rPr kumimoji="1" lang="ja-JP" altLang="en-US" dirty="0"/>
              <a:t>（</a:t>
            </a:r>
            <a:r>
              <a:rPr kumimoji="1" lang="en-US" altLang="ja-JP" dirty="0"/>
              <a:t>1990</a:t>
            </a:r>
            <a:r>
              <a:rPr kumimoji="1" lang="ja-JP" altLang="en-US" dirty="0"/>
              <a:t>年）</a:t>
            </a:r>
            <a:endParaRPr kumimoji="1" lang="en-US" altLang="ja-JP" dirty="0"/>
          </a:p>
          <a:p>
            <a:pPr>
              <a:lnSpc>
                <a:spcPct val="150000"/>
              </a:lnSpc>
              <a:buFont typeface="Wingdings" panose="05000000000000000000" pitchFamily="2" charset="2"/>
              <a:buChar char="l"/>
            </a:pPr>
            <a:r>
              <a:rPr kumimoji="1" lang="ja-JP" altLang="en-US" dirty="0"/>
              <a:t>リハビリテーション法</a:t>
            </a:r>
            <a:r>
              <a:rPr kumimoji="1" lang="en-US" altLang="ja-JP" dirty="0"/>
              <a:t>508</a:t>
            </a:r>
            <a:r>
              <a:rPr kumimoji="1" lang="ja-JP" altLang="en-US" dirty="0"/>
              <a:t>条（</a:t>
            </a:r>
            <a:r>
              <a:rPr kumimoji="1" lang="en-US" altLang="ja-JP" dirty="0"/>
              <a:t>1998</a:t>
            </a:r>
            <a:r>
              <a:rPr kumimoji="1" lang="ja-JP" altLang="en-US" dirty="0"/>
              <a:t>年）</a:t>
            </a:r>
            <a:endParaRPr kumimoji="1" lang="en-US" altLang="ja-JP" dirty="0"/>
          </a:p>
          <a:p>
            <a:pPr>
              <a:lnSpc>
                <a:spcPct val="150000"/>
              </a:lnSpc>
              <a:buFont typeface="Wingdings" panose="05000000000000000000" pitchFamily="2" charset="2"/>
              <a:buChar char="l"/>
            </a:pPr>
            <a:r>
              <a:rPr kumimoji="1" lang="en-US" altLang="ja-JP" dirty="0"/>
              <a:t>21 </a:t>
            </a:r>
            <a:r>
              <a:rPr kumimoji="1" lang="ja-JP" altLang="en-US" dirty="0"/>
              <a:t>世紀の通信と映像アクセシビリティ法（</a:t>
            </a:r>
            <a:r>
              <a:rPr kumimoji="1" lang="en-US" altLang="ja-JP" dirty="0"/>
              <a:t>2010</a:t>
            </a:r>
            <a:r>
              <a:rPr kumimoji="1" lang="ja-JP" altLang="en-US" dirty="0"/>
              <a:t>年）</a:t>
            </a:r>
            <a:endParaRPr kumimoji="1" lang="en-US" altLang="ja-JP" dirty="0"/>
          </a:p>
          <a:p>
            <a:pPr>
              <a:lnSpc>
                <a:spcPct val="150000"/>
              </a:lnSpc>
            </a:pPr>
            <a:endParaRPr kumimoji="1" lang="ja-JP" altLang="en-US" dirty="0"/>
          </a:p>
        </p:txBody>
      </p:sp>
    </p:spTree>
    <p:extLst>
      <p:ext uri="{BB962C8B-B14F-4D97-AF65-F5344CB8AC3E}">
        <p14:creationId xmlns:p14="http://schemas.microsoft.com/office/powerpoint/2010/main" val="3589436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014C34-2BA3-4A2F-9D81-5F97AB14C7B4}"/>
              </a:ext>
            </a:extLst>
          </p:cNvPr>
          <p:cNvSpPr>
            <a:spLocks noGrp="1"/>
          </p:cNvSpPr>
          <p:nvPr>
            <p:ph type="title"/>
          </p:nvPr>
        </p:nvSpPr>
        <p:spPr>
          <a:xfrm>
            <a:off x="838200" y="352425"/>
            <a:ext cx="10515600" cy="1325563"/>
          </a:xfrm>
        </p:spPr>
        <p:txBody>
          <a:bodyPr/>
          <a:lstStyle/>
          <a:p>
            <a:r>
              <a:rPr kumimoji="1" lang="ja-JP" altLang="en-US"/>
              <a:t>アメリカの訴訟事例</a:t>
            </a:r>
          </a:p>
        </p:txBody>
      </p:sp>
      <p:sp>
        <p:nvSpPr>
          <p:cNvPr id="6" name="コンテンツ プレースホルダー 5">
            <a:extLst>
              <a:ext uri="{FF2B5EF4-FFF2-40B4-BE49-F238E27FC236}">
                <a16:creationId xmlns:a16="http://schemas.microsoft.com/office/drawing/2014/main" id="{C1CB65B9-14BE-4080-ABBA-227BC17852DC}"/>
              </a:ext>
            </a:extLst>
          </p:cNvPr>
          <p:cNvSpPr>
            <a:spLocks noGrp="1"/>
          </p:cNvSpPr>
          <p:nvPr>
            <p:ph idx="1"/>
          </p:nvPr>
        </p:nvSpPr>
        <p:spPr/>
        <p:txBody>
          <a:bodyPr/>
          <a:lstStyle/>
          <a:p>
            <a:pPr marL="0" indent="0">
              <a:buNone/>
            </a:pPr>
            <a:r>
              <a:rPr kumimoji="1" lang="ja-JP" altLang="en-US" sz="2800" b="1" dirty="0"/>
              <a:t>マクドナルド</a:t>
            </a:r>
            <a:endParaRPr kumimoji="1" lang="en-US" altLang="ja-JP" sz="2800" b="1" dirty="0"/>
          </a:p>
          <a:p>
            <a:pPr marL="0" indent="0">
              <a:lnSpc>
                <a:spcPct val="100000"/>
              </a:lnSpc>
              <a:buNone/>
            </a:pPr>
            <a:r>
              <a:rPr kumimoji="1" lang="en-US" altLang="ja-JP" sz="2800" dirty="0"/>
              <a:t>2017</a:t>
            </a:r>
            <a:r>
              <a:rPr kumimoji="1" lang="ja-JP" altLang="en-US" sz="2800" dirty="0"/>
              <a:t>年</a:t>
            </a:r>
            <a:r>
              <a:rPr kumimoji="1" lang="en-US" altLang="ja-JP" sz="2800" dirty="0"/>
              <a:t>4</a:t>
            </a:r>
            <a:r>
              <a:rPr kumimoji="1" lang="ja-JP" altLang="en-US" sz="2800" dirty="0"/>
              <a:t>月、視覚障害者の個人が、スマートフォンのアプリやホームページの</a:t>
            </a:r>
            <a:r>
              <a:rPr kumimoji="1" lang="en-US" altLang="ja-JP" sz="2800" dirty="0"/>
              <a:t>Web</a:t>
            </a:r>
            <a:r>
              <a:rPr kumimoji="1" lang="ja-JP" altLang="en-US" sz="2800" dirty="0"/>
              <a:t>アクセシビリティが不十分であり、</a:t>
            </a:r>
            <a:r>
              <a:rPr kumimoji="1" lang="en-US" altLang="ja-JP" sz="2800" dirty="0"/>
              <a:t>ADA</a:t>
            </a:r>
            <a:r>
              <a:rPr kumimoji="1" lang="ja-JP" altLang="en-US" sz="2800" dirty="0"/>
              <a:t>に反しているとして、マクドナルドを訴えた。</a:t>
            </a:r>
          </a:p>
          <a:p>
            <a:endParaRPr kumimoji="1" lang="ja-JP" altLang="en-US" dirty="0"/>
          </a:p>
          <a:p>
            <a:endParaRPr lang="ja-JP" altLang="en-US" dirty="0"/>
          </a:p>
        </p:txBody>
      </p:sp>
    </p:spTree>
    <p:extLst>
      <p:ext uri="{BB962C8B-B14F-4D97-AF65-F5344CB8AC3E}">
        <p14:creationId xmlns:p14="http://schemas.microsoft.com/office/powerpoint/2010/main" val="57373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9E1B39-82A7-4374-BD75-43E4D3769EB0}"/>
              </a:ext>
            </a:extLst>
          </p:cNvPr>
          <p:cNvSpPr>
            <a:spLocks noGrp="1"/>
          </p:cNvSpPr>
          <p:nvPr>
            <p:ph type="title"/>
          </p:nvPr>
        </p:nvSpPr>
        <p:spPr>
          <a:xfrm>
            <a:off x="838200" y="349083"/>
            <a:ext cx="10515600" cy="1325563"/>
          </a:xfrm>
        </p:spPr>
        <p:txBody>
          <a:bodyPr/>
          <a:lstStyle/>
          <a:p>
            <a:r>
              <a:rPr kumimoji="1" lang="ja-JP" altLang="en-US" sz="4000" dirty="0"/>
              <a:t>法制度　電子書籍、電子教科書、電子文書（日本）</a:t>
            </a:r>
          </a:p>
        </p:txBody>
      </p:sp>
      <p:sp>
        <p:nvSpPr>
          <p:cNvPr id="3" name="コンテンツ プレースホルダー 2">
            <a:extLst>
              <a:ext uri="{FF2B5EF4-FFF2-40B4-BE49-F238E27FC236}">
                <a16:creationId xmlns:a16="http://schemas.microsoft.com/office/drawing/2014/main" id="{0A20B502-EB06-4A4E-94AB-6ED810C913A7}"/>
              </a:ext>
            </a:extLst>
          </p:cNvPr>
          <p:cNvSpPr>
            <a:spLocks noGrp="1"/>
          </p:cNvSpPr>
          <p:nvPr>
            <p:ph idx="1"/>
          </p:nvPr>
        </p:nvSpPr>
        <p:spPr>
          <a:xfrm>
            <a:off x="838200" y="1893357"/>
            <a:ext cx="10515600" cy="4351338"/>
          </a:xfrm>
        </p:spPr>
        <p:txBody>
          <a:bodyPr>
            <a:normAutofit fontScale="92500" lnSpcReduction="10000"/>
          </a:bodyPr>
          <a:lstStyle/>
          <a:p>
            <a:pPr>
              <a:lnSpc>
                <a:spcPct val="150000"/>
              </a:lnSpc>
              <a:buFont typeface="Wingdings" panose="05000000000000000000" pitchFamily="2" charset="2"/>
              <a:buChar char="l"/>
            </a:pPr>
            <a:r>
              <a:rPr kumimoji="1" lang="ja-JP" altLang="en-US" dirty="0"/>
              <a:t>マラケシュ条約（</a:t>
            </a:r>
            <a:r>
              <a:rPr kumimoji="1" lang="en-US" altLang="ja-JP" dirty="0"/>
              <a:t>2018</a:t>
            </a:r>
            <a:r>
              <a:rPr kumimoji="1" lang="ja-JP" altLang="en-US" dirty="0"/>
              <a:t>年批准）</a:t>
            </a:r>
          </a:p>
          <a:p>
            <a:pPr>
              <a:lnSpc>
                <a:spcPct val="150000"/>
              </a:lnSpc>
              <a:buFont typeface="Wingdings" panose="05000000000000000000" pitchFamily="2" charset="2"/>
              <a:buChar char="l"/>
            </a:pPr>
            <a:r>
              <a:rPr kumimoji="1" lang="ja-JP" altLang="en-US" dirty="0"/>
              <a:t>教科書バリアフリー法（</a:t>
            </a:r>
            <a:r>
              <a:rPr kumimoji="1" lang="en-US" altLang="ja-JP" dirty="0"/>
              <a:t>2008</a:t>
            </a:r>
            <a:r>
              <a:rPr kumimoji="1" lang="ja-JP" altLang="en-US" dirty="0"/>
              <a:t>年）</a:t>
            </a:r>
          </a:p>
          <a:p>
            <a:pPr>
              <a:lnSpc>
                <a:spcPct val="150000"/>
              </a:lnSpc>
              <a:buFont typeface="Wingdings" panose="05000000000000000000" pitchFamily="2" charset="2"/>
              <a:buChar char="l"/>
            </a:pPr>
            <a:r>
              <a:rPr kumimoji="1" lang="ja-JP" altLang="en-US" dirty="0"/>
              <a:t>読書バリアフリー法（</a:t>
            </a:r>
            <a:r>
              <a:rPr kumimoji="1" lang="en-US" altLang="ja-JP" dirty="0"/>
              <a:t>2019</a:t>
            </a:r>
            <a:r>
              <a:rPr kumimoji="1" lang="ja-JP" altLang="en-US" dirty="0"/>
              <a:t>年）</a:t>
            </a:r>
          </a:p>
          <a:p>
            <a:endParaRPr kumimoji="1" lang="en-US" altLang="ja-JP" dirty="0"/>
          </a:p>
          <a:p>
            <a:pPr>
              <a:buFont typeface="Wingdings" panose="05000000000000000000" pitchFamily="2" charset="2"/>
              <a:buChar char="Ø"/>
            </a:pPr>
            <a:r>
              <a:rPr kumimoji="1" lang="ja-JP" altLang="en-US" dirty="0"/>
              <a:t>教科書バリアフリー法に基づき、マルチメディアデイジー教科書がディスレクシアの児童、生徒に提供されている</a:t>
            </a:r>
            <a:endParaRPr kumimoji="1" lang="en-US" altLang="ja-JP" dirty="0"/>
          </a:p>
          <a:p>
            <a:pPr>
              <a:buFont typeface="Wingdings" panose="05000000000000000000" pitchFamily="2" charset="2"/>
              <a:buChar char="Ø"/>
            </a:pPr>
            <a:r>
              <a:rPr kumimoji="1" lang="ja-JP" altLang="en-US" dirty="0"/>
              <a:t>読書バリアフリー法は、国は、アクセシブルな電子書籍の販売が促進されるよう、技術の進歩を適切に反映した規格の普及の促進等の施策をとるものとすると規定している</a:t>
            </a:r>
          </a:p>
        </p:txBody>
      </p:sp>
    </p:spTree>
    <p:extLst>
      <p:ext uri="{BB962C8B-B14F-4D97-AF65-F5344CB8AC3E}">
        <p14:creationId xmlns:p14="http://schemas.microsoft.com/office/powerpoint/2010/main" val="1076333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97FE36-3064-4507-BA73-757E7F5CFF88}"/>
              </a:ext>
            </a:extLst>
          </p:cNvPr>
          <p:cNvSpPr>
            <a:spLocks noGrp="1"/>
          </p:cNvSpPr>
          <p:nvPr>
            <p:ph type="title"/>
          </p:nvPr>
        </p:nvSpPr>
        <p:spPr>
          <a:xfrm>
            <a:off x="838200" y="381167"/>
            <a:ext cx="10515600" cy="1325563"/>
          </a:xfrm>
        </p:spPr>
        <p:txBody>
          <a:bodyPr/>
          <a:lstStyle/>
          <a:p>
            <a:r>
              <a:rPr kumimoji="1" lang="ja-JP" altLang="en-US" sz="4000" dirty="0"/>
              <a:t>法制度　電子書籍、電子教科書、電子文書（アメリカ）</a:t>
            </a:r>
          </a:p>
        </p:txBody>
      </p:sp>
      <p:sp>
        <p:nvSpPr>
          <p:cNvPr id="3" name="コンテンツ プレースホルダー 2">
            <a:extLst>
              <a:ext uri="{FF2B5EF4-FFF2-40B4-BE49-F238E27FC236}">
                <a16:creationId xmlns:a16="http://schemas.microsoft.com/office/drawing/2014/main" id="{D1977455-80D2-48A0-A55F-95E27D902A67}"/>
              </a:ext>
            </a:extLst>
          </p:cNvPr>
          <p:cNvSpPr>
            <a:spLocks noGrp="1"/>
          </p:cNvSpPr>
          <p:nvPr>
            <p:ph idx="1"/>
          </p:nvPr>
        </p:nvSpPr>
        <p:spPr>
          <a:xfrm>
            <a:off x="838200" y="1825625"/>
            <a:ext cx="10515600" cy="4325793"/>
          </a:xfrm>
        </p:spPr>
        <p:txBody>
          <a:bodyPr>
            <a:normAutofit/>
          </a:bodyPr>
          <a:lstStyle/>
          <a:p>
            <a:pPr>
              <a:lnSpc>
                <a:spcPct val="150000"/>
              </a:lnSpc>
              <a:buFont typeface="Wingdings" panose="05000000000000000000" pitchFamily="2" charset="2"/>
              <a:buChar char="l"/>
            </a:pPr>
            <a:r>
              <a:rPr kumimoji="1" lang="ja-JP" altLang="en-US" dirty="0"/>
              <a:t>障害を持つアメリカ人法</a:t>
            </a:r>
            <a:r>
              <a:rPr kumimoji="1" lang="en-US" altLang="ja-JP" dirty="0"/>
              <a:t>ADA</a:t>
            </a:r>
            <a:r>
              <a:rPr kumimoji="1" lang="ja-JP" altLang="en-US" dirty="0"/>
              <a:t>（</a:t>
            </a:r>
            <a:r>
              <a:rPr kumimoji="1" lang="en-US" altLang="ja-JP" dirty="0"/>
              <a:t>1990</a:t>
            </a:r>
            <a:r>
              <a:rPr kumimoji="1" lang="ja-JP" altLang="en-US" dirty="0"/>
              <a:t>年）</a:t>
            </a:r>
          </a:p>
          <a:p>
            <a:pPr>
              <a:lnSpc>
                <a:spcPct val="150000"/>
              </a:lnSpc>
              <a:buFont typeface="Wingdings" panose="05000000000000000000" pitchFamily="2" charset="2"/>
              <a:buChar char="l"/>
            </a:pPr>
            <a:r>
              <a:rPr kumimoji="1" lang="ja-JP" altLang="en-US" dirty="0"/>
              <a:t>リハビリテーション法</a:t>
            </a:r>
            <a:r>
              <a:rPr kumimoji="1" lang="en-US" altLang="ja-JP" dirty="0"/>
              <a:t>508</a:t>
            </a:r>
            <a:r>
              <a:rPr kumimoji="1" lang="ja-JP" altLang="en-US" dirty="0"/>
              <a:t>条（</a:t>
            </a:r>
            <a:r>
              <a:rPr kumimoji="1" lang="en-US" altLang="ja-JP" dirty="0"/>
              <a:t>1998</a:t>
            </a:r>
            <a:r>
              <a:rPr kumimoji="1" lang="ja-JP" altLang="en-US" dirty="0"/>
              <a:t>年）</a:t>
            </a:r>
          </a:p>
          <a:p>
            <a:pPr>
              <a:lnSpc>
                <a:spcPct val="150000"/>
              </a:lnSpc>
              <a:buFont typeface="Wingdings" panose="05000000000000000000" pitchFamily="2" charset="2"/>
              <a:buChar char="l"/>
            </a:pPr>
            <a:r>
              <a:rPr kumimoji="1" lang="ja-JP" altLang="en-US" dirty="0"/>
              <a:t>障害のある個人のための教育法（</a:t>
            </a:r>
            <a:r>
              <a:rPr kumimoji="1" lang="en-US" altLang="ja-JP" dirty="0"/>
              <a:t>2004</a:t>
            </a:r>
            <a:r>
              <a:rPr kumimoji="1" lang="ja-JP" altLang="en-US" dirty="0"/>
              <a:t>年改正）</a:t>
            </a:r>
            <a:endParaRPr kumimoji="1" lang="en-US" altLang="ja-JP" dirty="0"/>
          </a:p>
          <a:p>
            <a:pPr>
              <a:lnSpc>
                <a:spcPct val="150000"/>
              </a:lnSpc>
            </a:pPr>
            <a:endParaRPr kumimoji="1" lang="ja-JP" altLang="en-US" dirty="0"/>
          </a:p>
        </p:txBody>
      </p:sp>
    </p:spTree>
    <p:extLst>
      <p:ext uri="{BB962C8B-B14F-4D97-AF65-F5344CB8AC3E}">
        <p14:creationId xmlns:p14="http://schemas.microsoft.com/office/powerpoint/2010/main" val="1717658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B9F10-D8FE-4019-9D4D-90BAC0D44EF5}"/>
              </a:ext>
            </a:extLst>
          </p:cNvPr>
          <p:cNvSpPr>
            <a:spLocks noGrp="1"/>
          </p:cNvSpPr>
          <p:nvPr>
            <p:ph type="title"/>
          </p:nvPr>
        </p:nvSpPr>
        <p:spPr/>
        <p:txBody>
          <a:bodyPr/>
          <a:lstStyle/>
          <a:p>
            <a:r>
              <a:rPr kumimoji="1" lang="ja-JP" altLang="en-US"/>
              <a:t>アメリカの訴訟事例</a:t>
            </a:r>
          </a:p>
        </p:txBody>
      </p:sp>
      <p:sp>
        <p:nvSpPr>
          <p:cNvPr id="5" name="コンテンツ プレースホルダー 4">
            <a:extLst>
              <a:ext uri="{FF2B5EF4-FFF2-40B4-BE49-F238E27FC236}">
                <a16:creationId xmlns:a16="http://schemas.microsoft.com/office/drawing/2014/main" id="{2C350D0F-B00D-4CBA-A941-F773B619C66E}"/>
              </a:ext>
            </a:extLst>
          </p:cNvPr>
          <p:cNvSpPr>
            <a:spLocks noGrp="1"/>
          </p:cNvSpPr>
          <p:nvPr>
            <p:ph idx="1"/>
          </p:nvPr>
        </p:nvSpPr>
        <p:spPr>
          <a:xfrm>
            <a:off x="838200" y="1825624"/>
            <a:ext cx="10515600" cy="4883933"/>
          </a:xfrm>
        </p:spPr>
        <p:txBody>
          <a:bodyPr>
            <a:normAutofit/>
          </a:bodyPr>
          <a:lstStyle/>
          <a:p>
            <a:pPr marL="0" indent="0">
              <a:lnSpc>
                <a:spcPct val="100000"/>
              </a:lnSpc>
              <a:buNone/>
            </a:pPr>
            <a:r>
              <a:rPr kumimoji="1" lang="ja-JP" altLang="en-US" sz="2800" b="1" dirty="0"/>
              <a:t>アリゾナ州立大学</a:t>
            </a:r>
            <a:endParaRPr kumimoji="1" lang="en-US" altLang="ja-JP" sz="2800" b="1" dirty="0"/>
          </a:p>
          <a:p>
            <a:pPr marL="0" indent="0">
              <a:lnSpc>
                <a:spcPct val="100000"/>
              </a:lnSpc>
              <a:buNone/>
            </a:pPr>
            <a:r>
              <a:rPr kumimoji="1" lang="en-US" altLang="ja-JP" sz="2800" dirty="0"/>
              <a:t>2009</a:t>
            </a:r>
            <a:r>
              <a:rPr kumimoji="1" lang="ja-JP" altLang="en-US" sz="2800" dirty="0"/>
              <a:t>年に、</a:t>
            </a:r>
            <a:r>
              <a:rPr kumimoji="1" lang="en-US" altLang="ja-JP" sz="2800" dirty="0"/>
              <a:t>NFB</a:t>
            </a:r>
            <a:r>
              <a:rPr kumimoji="1" lang="ja-JP" altLang="en-US" sz="2800" dirty="0"/>
              <a:t>と</a:t>
            </a:r>
            <a:r>
              <a:rPr kumimoji="1" lang="en-US" altLang="ja-JP" sz="2800" dirty="0"/>
              <a:t>ACB</a:t>
            </a:r>
            <a:r>
              <a:rPr kumimoji="1" lang="ja-JP" altLang="en-US" sz="2800" dirty="0"/>
              <a:t>が、アリゾナ州立大学が、電子教科書リーダーとして、アクセシブルでない</a:t>
            </a:r>
            <a:r>
              <a:rPr kumimoji="1" lang="en-US" altLang="ja-JP" sz="2800" dirty="0"/>
              <a:t>Kindle DX</a:t>
            </a:r>
            <a:r>
              <a:rPr kumimoji="1" lang="ja-JP" altLang="en-US" sz="2800" dirty="0"/>
              <a:t>を導入するのは視覚障害学生への差別となると訴訟を起こした。</a:t>
            </a:r>
            <a:endParaRPr kumimoji="1" lang="en-US" altLang="ja-JP" sz="2800" dirty="0"/>
          </a:p>
          <a:p>
            <a:pPr marL="0" indent="0">
              <a:lnSpc>
                <a:spcPct val="100000"/>
              </a:lnSpc>
              <a:buNone/>
            </a:pPr>
            <a:r>
              <a:rPr kumimoji="1" lang="en-US" altLang="ja-JP" sz="2800" dirty="0"/>
              <a:t>2010</a:t>
            </a:r>
            <a:r>
              <a:rPr kumimoji="1" lang="ja-JP" altLang="en-US" sz="2800" dirty="0"/>
              <a:t>年に和解。</a:t>
            </a:r>
            <a:endParaRPr kumimoji="1" lang="en-US" altLang="ja-JP" sz="2800" dirty="0"/>
          </a:p>
          <a:p>
            <a:pPr marL="0" indent="0">
              <a:lnSpc>
                <a:spcPct val="100000"/>
              </a:lnSpc>
              <a:buNone/>
            </a:pPr>
            <a:r>
              <a:rPr kumimoji="1" lang="ja-JP" altLang="en-US" sz="2800" dirty="0"/>
              <a:t>これを発端として、</a:t>
            </a:r>
            <a:r>
              <a:rPr kumimoji="1" lang="en-US" altLang="ja-JP" sz="2800" dirty="0"/>
              <a:t>2010</a:t>
            </a:r>
            <a:r>
              <a:rPr kumimoji="1" lang="ja-JP" altLang="en-US" sz="2800" dirty="0"/>
              <a:t>年に司法省と教育省が連名で米国の全大学の学長宛に通知を出した。</a:t>
            </a:r>
            <a:endParaRPr kumimoji="1" lang="en-US" altLang="ja-JP" sz="2800" dirty="0"/>
          </a:p>
          <a:p>
            <a:pPr marL="0" indent="0">
              <a:lnSpc>
                <a:spcPct val="100000"/>
              </a:lnSpc>
              <a:buNone/>
            </a:pPr>
            <a:r>
              <a:rPr kumimoji="1" lang="ja-JP" altLang="en-US" sz="2800" dirty="0"/>
              <a:t>最新の</a:t>
            </a:r>
            <a:r>
              <a:rPr kumimoji="1" lang="en-US" altLang="ja-JP" sz="2800" dirty="0"/>
              <a:t>ICT</a:t>
            </a:r>
            <a:r>
              <a:rPr kumimoji="1" lang="ja-JP" altLang="en-US" sz="2800" dirty="0"/>
              <a:t>機器や</a:t>
            </a:r>
            <a:r>
              <a:rPr kumimoji="1" lang="en-US" altLang="ja-JP" sz="2800" dirty="0"/>
              <a:t>ICT</a:t>
            </a:r>
            <a:r>
              <a:rPr kumimoji="1" lang="ja-JP" altLang="en-US" sz="2800" dirty="0"/>
              <a:t>技術を導入する際は、障害学生の授業を受ける権利を侵害しないように留意しなければ、</a:t>
            </a:r>
            <a:r>
              <a:rPr kumimoji="1" lang="en-US" altLang="ja-JP" sz="2800" dirty="0"/>
              <a:t>ADA</a:t>
            </a:r>
            <a:r>
              <a:rPr kumimoji="1" lang="ja-JP" altLang="en-US" sz="2800" dirty="0"/>
              <a:t>やリハビリテーション法</a:t>
            </a:r>
            <a:r>
              <a:rPr kumimoji="1" lang="en-US" altLang="ja-JP" sz="2800" dirty="0"/>
              <a:t>508</a:t>
            </a:r>
            <a:r>
              <a:rPr kumimoji="1" lang="ja-JP" altLang="en-US" sz="2800" dirty="0"/>
              <a:t>条に違反することになると大学に伝える内容。</a:t>
            </a:r>
          </a:p>
          <a:p>
            <a:pPr>
              <a:lnSpc>
                <a:spcPct val="100000"/>
              </a:lnSpc>
            </a:pPr>
            <a:endParaRPr lang="ja-JP" altLang="en-US" dirty="0"/>
          </a:p>
        </p:txBody>
      </p:sp>
    </p:spTree>
    <p:extLst>
      <p:ext uri="{BB962C8B-B14F-4D97-AF65-F5344CB8AC3E}">
        <p14:creationId xmlns:p14="http://schemas.microsoft.com/office/powerpoint/2010/main" val="76157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2F4E75-7DEA-4BA3-8262-0960C4458B7F}"/>
              </a:ext>
            </a:extLst>
          </p:cNvPr>
          <p:cNvSpPr>
            <a:spLocks noGrp="1"/>
          </p:cNvSpPr>
          <p:nvPr>
            <p:ph type="title"/>
          </p:nvPr>
        </p:nvSpPr>
        <p:spPr>
          <a:xfrm>
            <a:off x="838200" y="382058"/>
            <a:ext cx="10515600" cy="1325563"/>
          </a:xfrm>
        </p:spPr>
        <p:txBody>
          <a:bodyPr/>
          <a:lstStyle/>
          <a:p>
            <a:r>
              <a:rPr kumimoji="1" lang="ja-JP" altLang="en-US" dirty="0"/>
              <a:t>情報アクセシビリティとは</a:t>
            </a:r>
          </a:p>
        </p:txBody>
      </p:sp>
      <p:sp>
        <p:nvSpPr>
          <p:cNvPr id="3" name="コンテンツ プレースホルダー 2">
            <a:extLst>
              <a:ext uri="{FF2B5EF4-FFF2-40B4-BE49-F238E27FC236}">
                <a16:creationId xmlns:a16="http://schemas.microsoft.com/office/drawing/2014/main" id="{CAD1E3E1-3A93-4006-8D35-508A3FB90EAE}"/>
              </a:ext>
            </a:extLst>
          </p:cNvPr>
          <p:cNvSpPr>
            <a:spLocks noGrp="1"/>
          </p:cNvSpPr>
          <p:nvPr>
            <p:ph idx="1"/>
          </p:nvPr>
        </p:nvSpPr>
        <p:spPr>
          <a:xfrm>
            <a:off x="2239633" y="3884977"/>
            <a:ext cx="8964282" cy="1068301"/>
          </a:xfrm>
          <a:ln>
            <a:noFill/>
          </a:ln>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kumimoji="1" lang="ja-JP" altLang="en-US" sz="2400" dirty="0">
                <a:solidFill>
                  <a:schemeClr val="tx1"/>
                </a:solidFill>
              </a:rPr>
              <a:t>障害者権利条約</a:t>
            </a:r>
            <a:r>
              <a:rPr kumimoji="1" lang="ja-JP" altLang="en-US" sz="2400" dirty="0"/>
              <a:t>第九条　施設及びサービス等の利用の容易さ（</a:t>
            </a:r>
            <a:r>
              <a:rPr kumimoji="1" lang="en-US" altLang="ja-JP" sz="2400" dirty="0"/>
              <a:t>Article 9</a:t>
            </a:r>
            <a:r>
              <a:rPr lang="en-US" altLang="ja-JP" sz="2400" dirty="0"/>
              <a:t>:</a:t>
            </a:r>
            <a:r>
              <a:rPr kumimoji="1" lang="en-US" altLang="ja-JP" sz="2400" dirty="0"/>
              <a:t> Accessibility</a:t>
            </a:r>
            <a:r>
              <a:rPr kumimoji="1" lang="ja-JP" altLang="en-US" sz="2400" dirty="0"/>
              <a:t>）が効果的なアクセシビリティ施策をとるよう締約国に義務づけている</a:t>
            </a:r>
            <a:endParaRPr kumimoji="1" lang="en-US" altLang="ja-JP" sz="2400" dirty="0"/>
          </a:p>
          <a:p>
            <a:pPr marL="0" indent="0">
              <a:buNone/>
            </a:pPr>
            <a:endParaRPr kumimoji="1" lang="ja-JP" altLang="en-US" dirty="0"/>
          </a:p>
        </p:txBody>
      </p:sp>
      <p:sp>
        <p:nvSpPr>
          <p:cNvPr id="4" name="テキスト ボックス 3">
            <a:extLst>
              <a:ext uri="{FF2B5EF4-FFF2-40B4-BE49-F238E27FC236}">
                <a16:creationId xmlns:a16="http://schemas.microsoft.com/office/drawing/2014/main" id="{E13AF08D-3E39-4879-A2F7-2B4E98B70298}"/>
              </a:ext>
            </a:extLst>
          </p:cNvPr>
          <p:cNvSpPr txBox="1"/>
          <p:nvPr/>
        </p:nvSpPr>
        <p:spPr>
          <a:xfrm>
            <a:off x="838200" y="1503980"/>
            <a:ext cx="10452100" cy="224676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2800" dirty="0"/>
              <a:t>アクセシビリティとは、障害者が他の人と同じように、建物、部屋、トイレなどの物理的施設・設備、交通機関、</a:t>
            </a:r>
            <a:r>
              <a:rPr kumimoji="1" lang="ja-JP" altLang="en-US" sz="2800" u="wavy" dirty="0">
                <a:uFill>
                  <a:solidFill>
                    <a:schemeClr val="accent1"/>
                  </a:solidFill>
                </a:uFill>
              </a:rPr>
              <a:t>情報通信機器・サービス</a:t>
            </a:r>
            <a:r>
              <a:rPr kumimoji="1" lang="ja-JP" altLang="en-US" sz="2800" dirty="0"/>
              <a:t>を利用できること</a:t>
            </a:r>
            <a:endParaRPr kumimoji="1" lang="en-US" altLang="ja-JP" sz="2800" dirty="0"/>
          </a:p>
          <a:p>
            <a:r>
              <a:rPr kumimoji="1" lang="ja-JP" altLang="en-US" sz="2800" dirty="0"/>
              <a:t>情報アクセシビリティとは、障害者が他の人と同じように情報通信機器・サービスを利用できること</a:t>
            </a:r>
            <a:endParaRPr kumimoji="1" lang="en-US" altLang="ja-JP" sz="2800" dirty="0"/>
          </a:p>
        </p:txBody>
      </p:sp>
      <p:sp>
        <p:nvSpPr>
          <p:cNvPr id="5" name="コンテンツ プレースホルダー 2">
            <a:extLst>
              <a:ext uri="{FF2B5EF4-FFF2-40B4-BE49-F238E27FC236}">
                <a16:creationId xmlns:a16="http://schemas.microsoft.com/office/drawing/2014/main" id="{11FADA58-C706-4078-B60D-400487F56328}"/>
              </a:ext>
            </a:extLst>
          </p:cNvPr>
          <p:cNvSpPr txBox="1">
            <a:spLocks/>
          </p:cNvSpPr>
          <p:nvPr/>
        </p:nvSpPr>
        <p:spPr>
          <a:xfrm>
            <a:off x="2009115" y="5078687"/>
            <a:ext cx="9281186" cy="1476501"/>
          </a:xfrm>
          <a:prstGeom prst="rect">
            <a:avLst/>
          </a:prstGeom>
          <a:ln w="12700" cap="flat" cmpd="sng" algn="ctr">
            <a:noFill/>
            <a:prstDash val="solid"/>
            <a:miter lim="800000"/>
          </a:ln>
        </p:spPr>
        <p:style>
          <a:lnRef idx="2">
            <a:schemeClr val="accent1"/>
          </a:lnRef>
          <a:fillRef idx="1">
            <a:schemeClr val="lt1"/>
          </a:fillRef>
          <a:effectRef idx="0">
            <a:schemeClr val="accent1"/>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r>
              <a:rPr lang="ja-JP" altLang="en-US" dirty="0"/>
              <a:t>デジタル・ディバイドの解消のことではない</a:t>
            </a:r>
          </a:p>
          <a:p>
            <a:r>
              <a:rPr lang="ja-JP" altLang="en-US" dirty="0"/>
              <a:t>ウェブサイトの音声読み上げ対応のことだけをいうのではない</a:t>
            </a:r>
            <a:endParaRPr lang="en-US" altLang="ja-JP" dirty="0"/>
          </a:p>
        </p:txBody>
      </p:sp>
      <p:pic>
        <p:nvPicPr>
          <p:cNvPr id="7" name="グラフィックス 6" descr="警告 枠線">
            <a:extLst>
              <a:ext uri="{FF2B5EF4-FFF2-40B4-BE49-F238E27FC236}">
                <a16:creationId xmlns:a16="http://schemas.microsoft.com/office/drawing/2014/main" id="{2D0E41B9-9E97-4A40-8517-65D6743539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8902" y="5078687"/>
            <a:ext cx="954108" cy="954108"/>
          </a:xfrm>
          <a:prstGeom prst="rect">
            <a:avLst/>
          </a:prstGeom>
        </p:spPr>
      </p:pic>
      <p:sp>
        <p:nvSpPr>
          <p:cNvPr id="6" name="矢印: 上向き折線 5">
            <a:extLst>
              <a:ext uri="{FF2B5EF4-FFF2-40B4-BE49-F238E27FC236}">
                <a16:creationId xmlns:a16="http://schemas.microsoft.com/office/drawing/2014/main" id="{329B658C-0216-4827-ABCC-714697F39318}"/>
              </a:ext>
            </a:extLst>
          </p:cNvPr>
          <p:cNvSpPr/>
          <p:nvPr/>
        </p:nvSpPr>
        <p:spPr>
          <a:xfrm flipH="1">
            <a:off x="1495956" y="3789864"/>
            <a:ext cx="533245" cy="484101"/>
          </a:xfrm>
          <a:prstGeom prst="ben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18586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83E0A0-C02C-43C2-B291-0A21B851D4F8}"/>
              </a:ext>
            </a:extLst>
          </p:cNvPr>
          <p:cNvSpPr>
            <a:spLocks noGrp="1"/>
          </p:cNvSpPr>
          <p:nvPr>
            <p:ph type="title"/>
          </p:nvPr>
        </p:nvSpPr>
        <p:spPr/>
        <p:txBody>
          <a:bodyPr/>
          <a:lstStyle/>
          <a:p>
            <a:r>
              <a:rPr kumimoji="1" lang="ja-JP" altLang="en-US"/>
              <a:t>法制度　</a:t>
            </a:r>
            <a:r>
              <a:rPr kumimoji="1" lang="ja-JP" altLang="en-US" sz="4000"/>
              <a:t>テレビ・映画（日本）</a:t>
            </a:r>
          </a:p>
        </p:txBody>
      </p:sp>
      <p:sp>
        <p:nvSpPr>
          <p:cNvPr id="3" name="コンテンツ プレースホルダー 2">
            <a:extLst>
              <a:ext uri="{FF2B5EF4-FFF2-40B4-BE49-F238E27FC236}">
                <a16:creationId xmlns:a16="http://schemas.microsoft.com/office/drawing/2014/main" id="{BC02837A-FCD8-4C30-AF3D-B74D3C7D395E}"/>
              </a:ext>
            </a:extLst>
          </p:cNvPr>
          <p:cNvSpPr>
            <a:spLocks noGrp="1"/>
          </p:cNvSpPr>
          <p:nvPr>
            <p:ph idx="1"/>
          </p:nvPr>
        </p:nvSpPr>
        <p:spPr/>
        <p:txBody>
          <a:bodyPr>
            <a:normAutofit lnSpcReduction="10000"/>
          </a:bodyPr>
          <a:lstStyle/>
          <a:p>
            <a:pPr>
              <a:lnSpc>
                <a:spcPct val="150000"/>
              </a:lnSpc>
              <a:buFont typeface="Wingdings" panose="05000000000000000000" pitchFamily="2" charset="2"/>
              <a:buChar char="l"/>
            </a:pPr>
            <a:r>
              <a:rPr kumimoji="1" lang="ja-JP" altLang="en-US" dirty="0"/>
              <a:t>放送法（</a:t>
            </a:r>
            <a:r>
              <a:rPr kumimoji="1" lang="en-US" altLang="ja-JP" dirty="0"/>
              <a:t>1997</a:t>
            </a:r>
            <a:r>
              <a:rPr kumimoji="1" lang="ja-JP" altLang="en-US" dirty="0"/>
              <a:t>年改正）</a:t>
            </a:r>
          </a:p>
          <a:p>
            <a:pPr>
              <a:lnSpc>
                <a:spcPct val="150000"/>
              </a:lnSpc>
              <a:buFont typeface="Wingdings" panose="05000000000000000000" pitchFamily="2" charset="2"/>
              <a:buChar char="l"/>
            </a:pPr>
            <a:r>
              <a:rPr kumimoji="1" lang="ja-JP" altLang="en-US" dirty="0"/>
              <a:t>文化芸術基本法（</a:t>
            </a:r>
            <a:r>
              <a:rPr kumimoji="1" lang="en-US" altLang="ja-JP" dirty="0"/>
              <a:t>2017</a:t>
            </a:r>
            <a:r>
              <a:rPr kumimoji="1" lang="ja-JP" altLang="en-US" dirty="0"/>
              <a:t>年改正）</a:t>
            </a:r>
            <a:endParaRPr kumimoji="1" lang="en-US" altLang="ja-JP" dirty="0"/>
          </a:p>
          <a:p>
            <a:pPr>
              <a:lnSpc>
                <a:spcPct val="150000"/>
              </a:lnSpc>
              <a:buFont typeface="Wingdings" panose="05000000000000000000" pitchFamily="2" charset="2"/>
              <a:buChar char="Ø"/>
            </a:pPr>
            <a:r>
              <a:rPr kumimoji="1" lang="en-US" altLang="ja-JP" dirty="0"/>
              <a:t>NHK</a:t>
            </a:r>
            <a:r>
              <a:rPr kumimoji="1" lang="ja-JP" altLang="en-US" dirty="0"/>
              <a:t>と民法キー局の地上波では、字幕付与可能番組にはほぼ</a:t>
            </a:r>
            <a:r>
              <a:rPr kumimoji="1" lang="en-US" altLang="ja-JP" dirty="0"/>
              <a:t>100</a:t>
            </a:r>
            <a:r>
              <a:rPr kumimoji="1" lang="ja-JP" altLang="en-US" dirty="0"/>
              <a:t>％字幕が付与されている</a:t>
            </a:r>
          </a:p>
          <a:p>
            <a:pPr>
              <a:lnSpc>
                <a:spcPct val="150000"/>
              </a:lnSpc>
              <a:buFont typeface="Wingdings" panose="05000000000000000000" pitchFamily="2" charset="2"/>
              <a:buChar char="Ø"/>
            </a:pPr>
            <a:r>
              <a:rPr kumimoji="1" lang="ja-JP" altLang="en-US" dirty="0"/>
              <a:t>映画の主要作品には字幕が付けられている</a:t>
            </a:r>
            <a:endParaRPr kumimoji="1" lang="en-US" altLang="ja-JP" dirty="0"/>
          </a:p>
          <a:p>
            <a:pPr>
              <a:lnSpc>
                <a:spcPct val="150000"/>
              </a:lnSpc>
              <a:buFont typeface="Wingdings" panose="05000000000000000000" pitchFamily="2" charset="2"/>
              <a:buChar char="Ø"/>
            </a:pPr>
            <a:r>
              <a:rPr kumimoji="1" lang="ja-JP" altLang="en-US" dirty="0"/>
              <a:t>音声解説も増えている</a:t>
            </a:r>
          </a:p>
          <a:p>
            <a:endParaRPr kumimoji="1" lang="ja-JP" altLang="en-US" dirty="0"/>
          </a:p>
          <a:p>
            <a:endParaRPr kumimoji="1" lang="ja-JP" altLang="en-US" dirty="0"/>
          </a:p>
        </p:txBody>
      </p:sp>
    </p:spTree>
    <p:extLst>
      <p:ext uri="{BB962C8B-B14F-4D97-AF65-F5344CB8AC3E}">
        <p14:creationId xmlns:p14="http://schemas.microsoft.com/office/powerpoint/2010/main" val="858747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C2CEA6-5AF5-406B-990B-9E27C7382672}"/>
              </a:ext>
            </a:extLst>
          </p:cNvPr>
          <p:cNvSpPr>
            <a:spLocks noGrp="1"/>
          </p:cNvSpPr>
          <p:nvPr>
            <p:ph type="title"/>
          </p:nvPr>
        </p:nvSpPr>
        <p:spPr/>
        <p:txBody>
          <a:bodyPr/>
          <a:lstStyle/>
          <a:p>
            <a:r>
              <a:rPr kumimoji="1" lang="ja-JP" altLang="en-US"/>
              <a:t>法制度　</a:t>
            </a:r>
            <a:r>
              <a:rPr kumimoji="1" lang="ja-JP" altLang="en-US" sz="4000"/>
              <a:t>テレビ・映画（アメリカ）</a:t>
            </a:r>
          </a:p>
        </p:txBody>
      </p:sp>
      <p:sp>
        <p:nvSpPr>
          <p:cNvPr id="3" name="コンテンツ プレースホルダー 2">
            <a:extLst>
              <a:ext uri="{FF2B5EF4-FFF2-40B4-BE49-F238E27FC236}">
                <a16:creationId xmlns:a16="http://schemas.microsoft.com/office/drawing/2014/main" id="{B6772EE1-BECC-409E-8F9A-1AFBA411EDBE}"/>
              </a:ext>
            </a:extLst>
          </p:cNvPr>
          <p:cNvSpPr>
            <a:spLocks noGrp="1"/>
          </p:cNvSpPr>
          <p:nvPr>
            <p:ph idx="1"/>
          </p:nvPr>
        </p:nvSpPr>
        <p:spPr>
          <a:xfrm>
            <a:off x="838200" y="1825625"/>
            <a:ext cx="10515600" cy="4052661"/>
          </a:xfrm>
        </p:spPr>
        <p:txBody>
          <a:bodyPr>
            <a:normAutofit/>
          </a:bodyPr>
          <a:lstStyle/>
          <a:p>
            <a:pPr>
              <a:lnSpc>
                <a:spcPct val="150000"/>
              </a:lnSpc>
              <a:buFont typeface="Wingdings" panose="05000000000000000000" pitchFamily="2" charset="2"/>
              <a:buChar char="l"/>
            </a:pPr>
            <a:r>
              <a:rPr kumimoji="1" lang="ja-JP" altLang="en-US" dirty="0"/>
              <a:t>障害を持つアメリカ人法</a:t>
            </a:r>
            <a:r>
              <a:rPr kumimoji="1" lang="en-US" altLang="ja-JP" dirty="0"/>
              <a:t>ADA</a:t>
            </a:r>
            <a:r>
              <a:rPr kumimoji="1" lang="ja-JP" altLang="en-US" dirty="0"/>
              <a:t>（</a:t>
            </a:r>
            <a:r>
              <a:rPr kumimoji="1" lang="en-US" altLang="ja-JP" dirty="0"/>
              <a:t>1990</a:t>
            </a:r>
            <a:r>
              <a:rPr kumimoji="1" lang="ja-JP" altLang="en-US" dirty="0"/>
              <a:t>年）</a:t>
            </a:r>
            <a:endParaRPr kumimoji="1" lang="en-US" altLang="ja-JP" dirty="0"/>
          </a:p>
          <a:p>
            <a:pPr>
              <a:lnSpc>
                <a:spcPct val="150000"/>
              </a:lnSpc>
              <a:buFont typeface="Wingdings" panose="05000000000000000000" pitchFamily="2" charset="2"/>
              <a:buChar char="l"/>
            </a:pPr>
            <a:r>
              <a:rPr kumimoji="1" lang="ja-JP" altLang="en-US" dirty="0"/>
              <a:t>テレビデコーダー法（</a:t>
            </a:r>
            <a:r>
              <a:rPr kumimoji="1" lang="en-US" altLang="ja-JP" dirty="0"/>
              <a:t>1990</a:t>
            </a:r>
            <a:r>
              <a:rPr kumimoji="1" lang="ja-JP" altLang="en-US" dirty="0"/>
              <a:t>年）</a:t>
            </a:r>
            <a:endParaRPr kumimoji="1" lang="en-US" altLang="ja-JP" dirty="0"/>
          </a:p>
          <a:p>
            <a:pPr>
              <a:lnSpc>
                <a:spcPct val="150000"/>
              </a:lnSpc>
              <a:buFont typeface="Wingdings" panose="05000000000000000000" pitchFamily="2" charset="2"/>
              <a:buChar char="l"/>
            </a:pPr>
            <a:r>
              <a:rPr kumimoji="1" lang="ja-JP" altLang="en-US" dirty="0"/>
              <a:t>電気通信法（</a:t>
            </a:r>
            <a:r>
              <a:rPr kumimoji="1" lang="en-US" altLang="ja-JP" dirty="0"/>
              <a:t>1996</a:t>
            </a:r>
            <a:r>
              <a:rPr kumimoji="1" lang="ja-JP" altLang="en-US" dirty="0"/>
              <a:t>年）</a:t>
            </a:r>
          </a:p>
          <a:p>
            <a:pPr>
              <a:lnSpc>
                <a:spcPct val="150000"/>
              </a:lnSpc>
              <a:buFont typeface="Wingdings" panose="05000000000000000000" pitchFamily="2" charset="2"/>
              <a:buChar char="l"/>
            </a:pPr>
            <a:r>
              <a:rPr kumimoji="1" lang="en-US" altLang="ja-JP" dirty="0"/>
              <a:t>21 </a:t>
            </a:r>
            <a:r>
              <a:rPr kumimoji="1" lang="ja-JP" altLang="en-US" dirty="0"/>
              <a:t>世紀の通信と映像アクセシビリティ法（</a:t>
            </a:r>
            <a:r>
              <a:rPr kumimoji="1" lang="en-US" altLang="ja-JP" dirty="0"/>
              <a:t>2010</a:t>
            </a:r>
            <a:r>
              <a:rPr kumimoji="1" lang="ja-JP" altLang="en-US" dirty="0"/>
              <a:t>年）</a:t>
            </a:r>
            <a:endParaRPr kumimoji="1" lang="en-US" altLang="ja-JP" dirty="0"/>
          </a:p>
          <a:p>
            <a:pPr>
              <a:lnSpc>
                <a:spcPct val="150000"/>
              </a:lnSpc>
            </a:pPr>
            <a:endParaRPr kumimoji="1" lang="en-US" altLang="ja-JP" dirty="0"/>
          </a:p>
          <a:p>
            <a:pPr>
              <a:lnSpc>
                <a:spcPct val="150000"/>
              </a:lnSpc>
            </a:pPr>
            <a:endParaRPr kumimoji="1" lang="ja-JP" altLang="en-US" dirty="0"/>
          </a:p>
        </p:txBody>
      </p:sp>
    </p:spTree>
    <p:extLst>
      <p:ext uri="{BB962C8B-B14F-4D97-AF65-F5344CB8AC3E}">
        <p14:creationId xmlns:p14="http://schemas.microsoft.com/office/powerpoint/2010/main" val="1361087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7A163E-9D28-47A8-9AC2-A9BAD9CBC414}"/>
              </a:ext>
            </a:extLst>
          </p:cNvPr>
          <p:cNvSpPr>
            <a:spLocks noGrp="1"/>
          </p:cNvSpPr>
          <p:nvPr>
            <p:ph type="title"/>
          </p:nvPr>
        </p:nvSpPr>
        <p:spPr/>
        <p:txBody>
          <a:bodyPr/>
          <a:lstStyle/>
          <a:p>
            <a:r>
              <a:rPr kumimoji="1" lang="ja-JP" altLang="en-US"/>
              <a:t>アメリカの訴訟事例</a:t>
            </a:r>
          </a:p>
        </p:txBody>
      </p:sp>
      <p:sp>
        <p:nvSpPr>
          <p:cNvPr id="5" name="コンテンツ プレースホルダー 4">
            <a:extLst>
              <a:ext uri="{FF2B5EF4-FFF2-40B4-BE49-F238E27FC236}">
                <a16:creationId xmlns:a16="http://schemas.microsoft.com/office/drawing/2014/main" id="{DBA9CFAB-CAEB-4607-89E3-0B90E99230BB}"/>
              </a:ext>
            </a:extLst>
          </p:cNvPr>
          <p:cNvSpPr>
            <a:spLocks noGrp="1"/>
          </p:cNvSpPr>
          <p:nvPr>
            <p:ph idx="1"/>
          </p:nvPr>
        </p:nvSpPr>
        <p:spPr/>
        <p:txBody>
          <a:bodyPr/>
          <a:lstStyle/>
          <a:p>
            <a:pPr marL="0" indent="0">
              <a:lnSpc>
                <a:spcPct val="100000"/>
              </a:lnSpc>
              <a:buNone/>
            </a:pPr>
            <a:r>
              <a:rPr kumimoji="1" lang="en-US" altLang="ja-JP" sz="2800" b="1" dirty="0"/>
              <a:t>Amazon</a:t>
            </a:r>
            <a:endParaRPr lang="en-US" altLang="ja-JP" b="1" dirty="0"/>
          </a:p>
          <a:p>
            <a:pPr marL="0" indent="0">
              <a:lnSpc>
                <a:spcPct val="100000"/>
              </a:lnSpc>
              <a:buNone/>
            </a:pPr>
            <a:r>
              <a:rPr kumimoji="1" lang="en-US" altLang="ja-JP" sz="2800" dirty="0"/>
              <a:t>2015</a:t>
            </a:r>
            <a:r>
              <a:rPr kumimoji="1" lang="ja-JP" altLang="en-US" sz="2800" dirty="0"/>
              <a:t>年</a:t>
            </a:r>
            <a:r>
              <a:rPr kumimoji="1" lang="en-US" altLang="ja-JP" sz="2800" dirty="0"/>
              <a:t>10</a:t>
            </a:r>
            <a:r>
              <a:rPr kumimoji="1" lang="ja-JP" altLang="en-US" sz="2800" dirty="0"/>
              <a:t>月、</a:t>
            </a:r>
            <a:r>
              <a:rPr kumimoji="1" lang="en-US" altLang="ja-JP" sz="2800" dirty="0"/>
              <a:t>Amazon </a:t>
            </a:r>
            <a:r>
              <a:rPr kumimoji="1" lang="ja-JP" altLang="en-US" sz="2800" dirty="0"/>
              <a:t>は</a:t>
            </a:r>
            <a:r>
              <a:rPr kumimoji="1" lang="en-US" altLang="ja-JP" sz="2800" dirty="0"/>
              <a:t>190,000</a:t>
            </a:r>
            <a:r>
              <a:rPr kumimoji="1" lang="ja-JP" altLang="en-US" sz="2800" dirty="0"/>
              <a:t>を超えるテレビ番組や映画に字幕を付けることを</a:t>
            </a:r>
            <a:r>
              <a:rPr kumimoji="1" lang="en-US" altLang="ja-JP" sz="2800" dirty="0"/>
              <a:t>NAD</a:t>
            </a:r>
            <a:r>
              <a:rPr kumimoji="1" lang="ja-JP" altLang="en-US" sz="2800" dirty="0"/>
              <a:t>と約束した。</a:t>
            </a:r>
            <a:endParaRPr kumimoji="1" lang="en-US" altLang="ja-JP" sz="2800" dirty="0"/>
          </a:p>
          <a:p>
            <a:pPr marL="0" indent="0">
              <a:lnSpc>
                <a:spcPct val="100000"/>
              </a:lnSpc>
              <a:buNone/>
            </a:pPr>
            <a:r>
              <a:rPr kumimoji="1" lang="en-US" altLang="ja-JP" sz="2800" dirty="0"/>
              <a:t>Amazon</a:t>
            </a:r>
            <a:r>
              <a:rPr kumimoji="1" lang="ja-JP" altLang="en-US" sz="2800" dirty="0"/>
              <a:t>プライムビデオはすでに完全字幕化されていたが、新たに</a:t>
            </a:r>
            <a:r>
              <a:rPr kumimoji="1" lang="en-US" altLang="ja-JP" sz="2800" dirty="0"/>
              <a:t>Amazon</a:t>
            </a:r>
            <a:r>
              <a:rPr kumimoji="1" lang="ja-JP" altLang="en-US" sz="2800" dirty="0"/>
              <a:t>のインスタントビデオのアーカイブにも対応することになった。</a:t>
            </a:r>
          </a:p>
          <a:p>
            <a:endParaRPr lang="ja-JP" altLang="en-US" dirty="0"/>
          </a:p>
        </p:txBody>
      </p:sp>
    </p:spTree>
    <p:extLst>
      <p:ext uri="{BB962C8B-B14F-4D97-AF65-F5344CB8AC3E}">
        <p14:creationId xmlns:p14="http://schemas.microsoft.com/office/powerpoint/2010/main" val="2354303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B20B7-8EA8-400F-9F35-DE78AA60A5A8}"/>
              </a:ext>
            </a:extLst>
          </p:cNvPr>
          <p:cNvSpPr>
            <a:spLocks noGrp="1"/>
          </p:cNvSpPr>
          <p:nvPr>
            <p:ph type="title"/>
          </p:nvPr>
        </p:nvSpPr>
        <p:spPr/>
        <p:txBody>
          <a:bodyPr/>
          <a:lstStyle/>
          <a:p>
            <a:r>
              <a:rPr kumimoji="1" lang="en-US" altLang="ja-JP" dirty="0"/>
              <a:t>Amazon Kindle</a:t>
            </a:r>
            <a:endParaRPr kumimoji="1" lang="ja-JP" altLang="en-US" dirty="0"/>
          </a:p>
        </p:txBody>
      </p:sp>
      <p:sp>
        <p:nvSpPr>
          <p:cNvPr id="3" name="コンテンツ プレースホルダー 2">
            <a:extLst>
              <a:ext uri="{FF2B5EF4-FFF2-40B4-BE49-F238E27FC236}">
                <a16:creationId xmlns:a16="http://schemas.microsoft.com/office/drawing/2014/main" id="{DF22697B-8571-41AF-B431-CFDAFA20B1B0}"/>
              </a:ext>
            </a:extLst>
          </p:cNvPr>
          <p:cNvSpPr>
            <a:spLocks noGrp="1"/>
          </p:cNvSpPr>
          <p:nvPr>
            <p:ph idx="1"/>
          </p:nvPr>
        </p:nvSpPr>
        <p:spPr>
          <a:xfrm>
            <a:off x="838200" y="1859491"/>
            <a:ext cx="10515600" cy="4351338"/>
          </a:xfrm>
        </p:spPr>
        <p:txBody>
          <a:bodyPr/>
          <a:lstStyle/>
          <a:p>
            <a:pPr>
              <a:lnSpc>
                <a:spcPct val="150000"/>
              </a:lnSpc>
            </a:pPr>
            <a:r>
              <a:rPr kumimoji="1" lang="ja-JP" altLang="en-US" dirty="0"/>
              <a:t>リフロー型</a:t>
            </a:r>
            <a:r>
              <a:rPr kumimoji="1" lang="en-US" altLang="ja-JP" dirty="0"/>
              <a:t>Amazon Kindle</a:t>
            </a:r>
            <a:r>
              <a:rPr kumimoji="1" lang="ja-JP" altLang="en-US" dirty="0"/>
              <a:t>電子書籍はアクセシブル</a:t>
            </a:r>
          </a:p>
          <a:p>
            <a:pPr>
              <a:lnSpc>
                <a:spcPct val="150000"/>
              </a:lnSpc>
            </a:pPr>
            <a:r>
              <a:rPr kumimoji="1" lang="en-US" altLang="ja-JP" dirty="0"/>
              <a:t>Kindle Fire</a:t>
            </a:r>
            <a:r>
              <a:rPr kumimoji="1" lang="ja-JP" altLang="en-US" dirty="0"/>
              <a:t>には</a:t>
            </a:r>
            <a:r>
              <a:rPr kumimoji="1" lang="en-US" altLang="ja-JP" dirty="0"/>
              <a:t>Voice View</a:t>
            </a:r>
            <a:r>
              <a:rPr kumimoji="1" lang="ja-JP" altLang="en-US" dirty="0"/>
              <a:t>などのアクセシビリティ機能が組み込まれている</a:t>
            </a:r>
          </a:p>
          <a:p>
            <a:pPr>
              <a:lnSpc>
                <a:spcPct val="150000"/>
              </a:lnSpc>
            </a:pPr>
            <a:r>
              <a:rPr kumimoji="1" lang="en-US" altLang="ja-JP" dirty="0"/>
              <a:t>iOS</a:t>
            </a:r>
            <a:r>
              <a:rPr kumimoji="1" lang="ja-JP" altLang="en-US" dirty="0"/>
              <a:t>や</a:t>
            </a:r>
            <a:r>
              <a:rPr kumimoji="1" lang="en-US" altLang="ja-JP" dirty="0"/>
              <a:t>Android</a:t>
            </a:r>
            <a:r>
              <a:rPr kumimoji="1" lang="ja-JP" altLang="en-US" dirty="0"/>
              <a:t>ではモバイル機器に組み込まれた</a:t>
            </a:r>
            <a:r>
              <a:rPr kumimoji="1" lang="en-US" altLang="ja-JP" dirty="0"/>
              <a:t>Voice Over</a:t>
            </a:r>
            <a:r>
              <a:rPr kumimoji="1" lang="ja-JP" altLang="en-US" dirty="0"/>
              <a:t>や</a:t>
            </a:r>
            <a:r>
              <a:rPr kumimoji="1" lang="en-US" altLang="ja-JP" dirty="0"/>
              <a:t>Talk Back</a:t>
            </a:r>
            <a:r>
              <a:rPr kumimoji="1" lang="ja-JP" altLang="en-US" dirty="0"/>
              <a:t>などのアクセシビリティ機能と</a:t>
            </a:r>
            <a:r>
              <a:rPr kumimoji="1" lang="en-US" altLang="ja-JP" dirty="0"/>
              <a:t>Kindle</a:t>
            </a:r>
            <a:r>
              <a:rPr kumimoji="1" lang="ja-JP" altLang="en-US" dirty="0"/>
              <a:t>アプリの連携によりアクセシビリティ機能を提供している</a:t>
            </a:r>
          </a:p>
          <a:p>
            <a:endParaRPr kumimoji="1" lang="ja-JP" altLang="en-US" dirty="0"/>
          </a:p>
        </p:txBody>
      </p:sp>
    </p:spTree>
    <p:extLst>
      <p:ext uri="{BB962C8B-B14F-4D97-AF65-F5344CB8AC3E}">
        <p14:creationId xmlns:p14="http://schemas.microsoft.com/office/powerpoint/2010/main" val="4144520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1CB592-D5FB-4411-8BF8-8C57795F2A1D}"/>
              </a:ext>
            </a:extLst>
          </p:cNvPr>
          <p:cNvSpPr>
            <a:spLocks noGrp="1"/>
          </p:cNvSpPr>
          <p:nvPr>
            <p:ph type="title"/>
          </p:nvPr>
        </p:nvSpPr>
        <p:spPr>
          <a:xfrm>
            <a:off x="838200" y="348192"/>
            <a:ext cx="10515600" cy="1325563"/>
          </a:xfrm>
        </p:spPr>
        <p:txBody>
          <a:bodyPr>
            <a:normAutofit/>
          </a:bodyPr>
          <a:lstStyle/>
          <a:p>
            <a:r>
              <a:rPr kumimoji="1" lang="en-US" altLang="ja-JP" sz="4400"/>
              <a:t>Amazon</a:t>
            </a:r>
            <a:r>
              <a:rPr kumimoji="1" lang="ja-JP" altLang="en-US" sz="4400"/>
              <a:t>社のアクセシビリティ諮問会議</a:t>
            </a:r>
            <a:endParaRPr kumimoji="1" lang="ja-JP" altLang="en-US"/>
          </a:p>
        </p:txBody>
      </p:sp>
      <p:pic>
        <p:nvPicPr>
          <p:cNvPr id="4" name="コンテンツ プレースホルダー 5">
            <a:extLst>
              <a:ext uri="{FF2B5EF4-FFF2-40B4-BE49-F238E27FC236}">
                <a16:creationId xmlns:a16="http://schemas.microsoft.com/office/drawing/2014/main" id="{1A88B653-4DC7-4B80-8F39-DB6605F378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26346" y="2132118"/>
            <a:ext cx="4288525" cy="3216394"/>
          </a:xfrm>
          <a:prstGeom prst="rect">
            <a:avLst/>
          </a:prstGeom>
        </p:spPr>
      </p:pic>
      <p:sp>
        <p:nvSpPr>
          <p:cNvPr id="5" name="テキスト ボックス 4">
            <a:extLst>
              <a:ext uri="{FF2B5EF4-FFF2-40B4-BE49-F238E27FC236}">
                <a16:creationId xmlns:a16="http://schemas.microsoft.com/office/drawing/2014/main" id="{52362492-8C06-4B5D-B474-4984964200D6}"/>
              </a:ext>
            </a:extLst>
          </p:cNvPr>
          <p:cNvSpPr txBox="1"/>
          <p:nvPr/>
        </p:nvSpPr>
        <p:spPr>
          <a:xfrm>
            <a:off x="801806" y="5884578"/>
            <a:ext cx="5396185" cy="707886"/>
          </a:xfrm>
          <a:prstGeom prst="rect">
            <a:avLst/>
          </a:prstGeom>
          <a:noFill/>
        </p:spPr>
        <p:txBody>
          <a:bodyPr wrap="square" rtlCol="0">
            <a:spAutoFit/>
          </a:bodyPr>
          <a:lstStyle/>
          <a:p>
            <a:r>
              <a:rPr kumimoji="1" lang="ja-JP" altLang="en-US" sz="2000"/>
              <a:t>シアトルの</a:t>
            </a:r>
            <a:r>
              <a:rPr kumimoji="1" lang="en-US" altLang="ja-JP" sz="2000"/>
              <a:t>Amazon</a:t>
            </a:r>
            <a:r>
              <a:rPr kumimoji="1" lang="ja-JP" altLang="en-US" sz="2000"/>
              <a:t>の本社</a:t>
            </a:r>
            <a:r>
              <a:rPr lang="ja-JP" altLang="en-US" sz="2000"/>
              <a:t> 「</a:t>
            </a:r>
            <a:r>
              <a:rPr lang="en-US" altLang="ja-JP" sz="2000"/>
              <a:t>Day 1</a:t>
            </a:r>
            <a:r>
              <a:rPr lang="ja-JP" altLang="en-US" sz="2000"/>
              <a:t>」 ビルと</a:t>
            </a:r>
            <a:endParaRPr lang="en-US" altLang="ja-JP" sz="2000"/>
          </a:p>
          <a:p>
            <a:r>
              <a:rPr lang="ja-JP" altLang="en-US" sz="2000"/>
              <a:t>球体温室型ワークスペース「</a:t>
            </a:r>
            <a:r>
              <a:rPr lang="en-US" altLang="ja-JP" sz="2000"/>
              <a:t>The Spheres</a:t>
            </a:r>
            <a:r>
              <a:rPr lang="ja-JP" altLang="en-US" sz="2000"/>
              <a:t>」</a:t>
            </a:r>
            <a:r>
              <a:rPr lang="en-US" altLang="ja-JP" sz="2000"/>
              <a:t> </a:t>
            </a:r>
            <a:endParaRPr kumimoji="1" lang="ja-JP" altLang="en-US" sz="2000"/>
          </a:p>
        </p:txBody>
      </p:sp>
      <p:pic>
        <p:nvPicPr>
          <p:cNvPr id="6" name="図 5">
            <a:extLst>
              <a:ext uri="{FF2B5EF4-FFF2-40B4-BE49-F238E27FC236}">
                <a16:creationId xmlns:a16="http://schemas.microsoft.com/office/drawing/2014/main" id="{F8109080-78FA-4924-A084-7F02538342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0689" y="1535092"/>
            <a:ext cx="6825014" cy="3233081"/>
          </a:xfrm>
          <a:prstGeom prst="rect">
            <a:avLst/>
          </a:prstGeom>
        </p:spPr>
      </p:pic>
      <p:sp>
        <p:nvSpPr>
          <p:cNvPr id="7" name="テキスト ボックス 6">
            <a:extLst>
              <a:ext uri="{FF2B5EF4-FFF2-40B4-BE49-F238E27FC236}">
                <a16:creationId xmlns:a16="http://schemas.microsoft.com/office/drawing/2014/main" id="{8AF8A6DB-4A02-44B9-8E55-04BFD0C4B842}"/>
              </a:ext>
            </a:extLst>
          </p:cNvPr>
          <p:cNvSpPr txBox="1"/>
          <p:nvPr/>
        </p:nvSpPr>
        <p:spPr>
          <a:xfrm>
            <a:off x="4660264" y="4768173"/>
            <a:ext cx="6569325" cy="1323439"/>
          </a:xfrm>
          <a:prstGeom prst="rect">
            <a:avLst/>
          </a:prstGeom>
          <a:noFill/>
        </p:spPr>
        <p:txBody>
          <a:bodyPr wrap="square" rtlCol="0">
            <a:spAutoFit/>
          </a:bodyPr>
          <a:lstStyle/>
          <a:p>
            <a:r>
              <a:rPr lang="en-US" altLang="ja-JP" sz="2000" dirty="0"/>
              <a:t>Day 1 </a:t>
            </a:r>
            <a:r>
              <a:rPr lang="ja-JP" altLang="en-US" sz="2000" dirty="0"/>
              <a:t>ビル内の壁面に、木の下にしゃがんで</a:t>
            </a:r>
            <a:r>
              <a:rPr lang="en-US" altLang="ja-JP" sz="2000" dirty="0"/>
              <a:t>Kindle</a:t>
            </a:r>
            <a:r>
              <a:rPr lang="ja-JP" altLang="en-US" sz="2000" dirty="0"/>
              <a:t>を読む少年のオブジェと、歴代の</a:t>
            </a:r>
            <a:r>
              <a:rPr lang="en-US" altLang="ja-JP" sz="2000" dirty="0"/>
              <a:t>Kindle</a:t>
            </a:r>
            <a:r>
              <a:rPr lang="ja-JP" altLang="en-US" sz="2000" dirty="0"/>
              <a:t>端末が展示されている</a:t>
            </a:r>
          </a:p>
          <a:p>
            <a:endParaRPr kumimoji="1" lang="ja-JP" altLang="en-US" sz="2000" b="1" dirty="0"/>
          </a:p>
        </p:txBody>
      </p:sp>
    </p:spTree>
    <p:extLst>
      <p:ext uri="{BB962C8B-B14F-4D97-AF65-F5344CB8AC3E}">
        <p14:creationId xmlns:p14="http://schemas.microsoft.com/office/powerpoint/2010/main" val="3553237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036F4-20EF-47EE-A803-4820A6A6DA82}"/>
              </a:ext>
            </a:extLst>
          </p:cNvPr>
          <p:cNvSpPr>
            <a:spLocks noGrp="1"/>
          </p:cNvSpPr>
          <p:nvPr>
            <p:ph type="title"/>
          </p:nvPr>
        </p:nvSpPr>
        <p:spPr>
          <a:xfrm>
            <a:off x="838200" y="382058"/>
            <a:ext cx="10515600" cy="1325563"/>
          </a:xfrm>
        </p:spPr>
        <p:txBody>
          <a:bodyPr/>
          <a:lstStyle/>
          <a:p>
            <a:r>
              <a:rPr kumimoji="1" lang="en-US" altLang="ja-JP" dirty="0"/>
              <a:t>Amazon Kindle</a:t>
            </a:r>
            <a:r>
              <a:rPr kumimoji="1" lang="ja-JP" altLang="en-US" dirty="0"/>
              <a:t>のアクセシビリティ機能の課題</a:t>
            </a:r>
          </a:p>
        </p:txBody>
      </p:sp>
      <p:sp>
        <p:nvSpPr>
          <p:cNvPr id="3" name="コンテンツ プレースホルダー 2">
            <a:extLst>
              <a:ext uri="{FF2B5EF4-FFF2-40B4-BE49-F238E27FC236}">
                <a16:creationId xmlns:a16="http://schemas.microsoft.com/office/drawing/2014/main" id="{0A5F4051-129A-411E-B364-04281A14A0EC}"/>
              </a:ext>
            </a:extLst>
          </p:cNvPr>
          <p:cNvSpPr>
            <a:spLocks noGrp="1"/>
          </p:cNvSpPr>
          <p:nvPr>
            <p:ph idx="1"/>
          </p:nvPr>
        </p:nvSpPr>
        <p:spPr>
          <a:xfrm>
            <a:off x="838200" y="1910290"/>
            <a:ext cx="10515600" cy="3777991"/>
          </a:xfrm>
        </p:spPr>
        <p:txBody>
          <a:bodyPr/>
          <a:lstStyle/>
          <a:p>
            <a:pPr>
              <a:lnSpc>
                <a:spcPct val="150000"/>
              </a:lnSpc>
            </a:pPr>
            <a:r>
              <a:rPr kumimoji="1" lang="ja-JP" altLang="en-US" dirty="0"/>
              <a:t>ナビゲーション機能が弱い</a:t>
            </a:r>
          </a:p>
          <a:p>
            <a:pPr>
              <a:lnSpc>
                <a:spcPct val="150000"/>
              </a:lnSpc>
            </a:pPr>
            <a:r>
              <a:rPr kumimoji="1" lang="ja-JP" altLang="en-US" dirty="0"/>
              <a:t>ルビ非対応</a:t>
            </a:r>
          </a:p>
          <a:p>
            <a:pPr>
              <a:lnSpc>
                <a:spcPct val="150000"/>
              </a:lnSpc>
            </a:pPr>
            <a:r>
              <a:rPr kumimoji="1" lang="ja-JP" altLang="en-US" dirty="0"/>
              <a:t>固定レイアウトの書籍はアクセシブルでない</a:t>
            </a:r>
          </a:p>
          <a:p>
            <a:endParaRPr kumimoji="1" lang="ja-JP" altLang="en-US" dirty="0"/>
          </a:p>
        </p:txBody>
      </p:sp>
    </p:spTree>
    <p:extLst>
      <p:ext uri="{BB962C8B-B14F-4D97-AF65-F5344CB8AC3E}">
        <p14:creationId xmlns:p14="http://schemas.microsoft.com/office/powerpoint/2010/main" val="609768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6DAF9-338B-4E85-AA26-BAC036D14303}"/>
              </a:ext>
            </a:extLst>
          </p:cNvPr>
          <p:cNvSpPr>
            <a:spLocks noGrp="1"/>
          </p:cNvSpPr>
          <p:nvPr>
            <p:ph type="title"/>
          </p:nvPr>
        </p:nvSpPr>
        <p:spPr/>
        <p:txBody>
          <a:bodyPr/>
          <a:lstStyle/>
          <a:p>
            <a:r>
              <a:rPr lang="ja-JP" altLang="en-US"/>
              <a:t>障害者差別解消法</a:t>
            </a:r>
            <a:endParaRPr kumimoji="1" lang="ja-JP" altLang="en-US"/>
          </a:p>
        </p:txBody>
      </p:sp>
      <p:sp>
        <p:nvSpPr>
          <p:cNvPr id="3" name="コンテンツ プレースホルダー 2">
            <a:extLst>
              <a:ext uri="{FF2B5EF4-FFF2-40B4-BE49-F238E27FC236}">
                <a16:creationId xmlns:a16="http://schemas.microsoft.com/office/drawing/2014/main" id="{253112AC-9A2D-40FB-8C22-E14C9311D0F5}"/>
              </a:ext>
            </a:extLst>
          </p:cNvPr>
          <p:cNvSpPr>
            <a:spLocks noGrp="1"/>
          </p:cNvSpPr>
          <p:nvPr>
            <p:ph idx="1"/>
          </p:nvPr>
        </p:nvSpPr>
        <p:spPr/>
        <p:txBody>
          <a:bodyPr>
            <a:normAutofit/>
          </a:bodyPr>
          <a:lstStyle/>
          <a:p>
            <a:pPr marL="87312" indent="0">
              <a:lnSpc>
                <a:spcPct val="150000"/>
              </a:lnSpc>
              <a:buNone/>
            </a:pPr>
            <a:r>
              <a:rPr lang="ja-JP" altLang="en-US"/>
              <a:t>平成</a:t>
            </a:r>
            <a:r>
              <a:rPr lang="en-US" altLang="ja-JP"/>
              <a:t>25</a:t>
            </a:r>
            <a:r>
              <a:rPr lang="ja-JP" altLang="en-US"/>
              <a:t>年（</a:t>
            </a:r>
            <a:r>
              <a:rPr lang="en-US" altLang="ja-JP"/>
              <a:t>2013</a:t>
            </a:r>
            <a:r>
              <a:rPr lang="ja-JP" altLang="en-US"/>
              <a:t>年）制定</a:t>
            </a:r>
            <a:endParaRPr lang="en-US" altLang="ja-JP"/>
          </a:p>
          <a:p>
            <a:pPr marL="87312" indent="0">
              <a:lnSpc>
                <a:spcPct val="150000"/>
              </a:lnSpc>
              <a:buNone/>
            </a:pPr>
            <a:r>
              <a:rPr lang="ja-JP" altLang="en-US"/>
              <a:t>差別とは</a:t>
            </a:r>
            <a:endParaRPr lang="en-US" altLang="ja-JP"/>
          </a:p>
          <a:p>
            <a:pPr marL="544512" indent="-457200">
              <a:lnSpc>
                <a:spcPct val="150000"/>
              </a:lnSpc>
            </a:pPr>
            <a:r>
              <a:rPr lang="ja-JP" altLang="en-US"/>
              <a:t>不当な差別的取り扱いをすること</a:t>
            </a:r>
            <a:endParaRPr lang="en-US" altLang="ja-JP"/>
          </a:p>
          <a:p>
            <a:pPr marL="544512" indent="-457200">
              <a:lnSpc>
                <a:spcPct val="150000"/>
              </a:lnSpc>
            </a:pPr>
            <a:r>
              <a:rPr lang="ja-JP" altLang="en-US"/>
              <a:t>合理的配慮を提供しないこと</a:t>
            </a:r>
            <a:endParaRPr lang="en-US" altLang="ja-JP"/>
          </a:p>
        </p:txBody>
      </p:sp>
    </p:spTree>
    <p:extLst>
      <p:ext uri="{BB962C8B-B14F-4D97-AF65-F5344CB8AC3E}">
        <p14:creationId xmlns:p14="http://schemas.microsoft.com/office/powerpoint/2010/main" val="195840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BE40C4-28DA-4E83-A382-2CD7324CF614}"/>
              </a:ext>
            </a:extLst>
          </p:cNvPr>
          <p:cNvSpPr>
            <a:spLocks noGrp="1"/>
          </p:cNvSpPr>
          <p:nvPr>
            <p:ph type="title"/>
          </p:nvPr>
        </p:nvSpPr>
        <p:spPr/>
        <p:txBody>
          <a:bodyPr/>
          <a:lstStyle/>
          <a:p>
            <a:r>
              <a:rPr kumimoji="1" lang="ja-JP" altLang="en-US"/>
              <a:t>障害者差別解消法の改正</a:t>
            </a:r>
          </a:p>
        </p:txBody>
      </p:sp>
      <p:sp>
        <p:nvSpPr>
          <p:cNvPr id="3" name="コンテンツ プレースホルダー 2">
            <a:extLst>
              <a:ext uri="{FF2B5EF4-FFF2-40B4-BE49-F238E27FC236}">
                <a16:creationId xmlns:a16="http://schemas.microsoft.com/office/drawing/2014/main" id="{0F5D4A41-E4C5-48FF-A320-D45AD3086378}"/>
              </a:ext>
            </a:extLst>
          </p:cNvPr>
          <p:cNvSpPr>
            <a:spLocks noGrp="1"/>
          </p:cNvSpPr>
          <p:nvPr>
            <p:ph idx="1"/>
          </p:nvPr>
        </p:nvSpPr>
        <p:spPr>
          <a:xfrm>
            <a:off x="838200" y="1859491"/>
            <a:ext cx="10515600" cy="4351338"/>
          </a:xfrm>
        </p:spPr>
        <p:txBody>
          <a:bodyPr>
            <a:normAutofit/>
          </a:bodyPr>
          <a:lstStyle/>
          <a:p>
            <a:pPr marL="0" indent="0">
              <a:lnSpc>
                <a:spcPct val="150000"/>
              </a:lnSpc>
              <a:buNone/>
            </a:pPr>
            <a:r>
              <a:rPr kumimoji="1" lang="ja-JP" altLang="en-US" dirty="0"/>
              <a:t>令和</a:t>
            </a:r>
            <a:r>
              <a:rPr kumimoji="1" lang="en-US" altLang="ja-JP" dirty="0"/>
              <a:t>3</a:t>
            </a:r>
            <a:r>
              <a:rPr kumimoji="1" lang="ja-JP" altLang="en-US" dirty="0"/>
              <a:t>年（</a:t>
            </a:r>
            <a:r>
              <a:rPr kumimoji="1" lang="en-US" altLang="ja-JP" dirty="0"/>
              <a:t>2021</a:t>
            </a:r>
            <a:r>
              <a:rPr kumimoji="1" lang="ja-JP" altLang="en-US" dirty="0"/>
              <a:t>年）改正</a:t>
            </a:r>
            <a:endParaRPr kumimoji="1" lang="en-US" altLang="ja-JP" dirty="0"/>
          </a:p>
          <a:p>
            <a:pPr>
              <a:lnSpc>
                <a:spcPct val="150000"/>
              </a:lnSpc>
            </a:pPr>
            <a:r>
              <a:rPr kumimoji="1" lang="ja-JP" altLang="en-US" dirty="0"/>
              <a:t>民間事業者も合理的配慮を提供することが義務となった</a:t>
            </a:r>
          </a:p>
          <a:p>
            <a:endParaRPr kumimoji="1" lang="en-US" altLang="ja-JP" dirty="0"/>
          </a:p>
          <a:p>
            <a:endParaRPr kumimoji="1" lang="ja-JP" altLang="en-US" dirty="0"/>
          </a:p>
        </p:txBody>
      </p:sp>
    </p:spTree>
    <p:extLst>
      <p:ext uri="{BB962C8B-B14F-4D97-AF65-F5344CB8AC3E}">
        <p14:creationId xmlns:p14="http://schemas.microsoft.com/office/powerpoint/2010/main" val="653548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6DAF9-338B-4E85-AA26-BAC036D14303}"/>
              </a:ext>
            </a:extLst>
          </p:cNvPr>
          <p:cNvSpPr>
            <a:spLocks noGrp="1"/>
          </p:cNvSpPr>
          <p:nvPr>
            <p:ph type="title"/>
          </p:nvPr>
        </p:nvSpPr>
        <p:spPr/>
        <p:txBody>
          <a:bodyPr/>
          <a:lstStyle/>
          <a:p>
            <a:pPr>
              <a:lnSpc>
                <a:spcPct val="150000"/>
              </a:lnSpc>
            </a:pPr>
            <a:r>
              <a:rPr lang="ja-JP" altLang="en-US"/>
              <a:t>「不当な差別的取扱い」の禁止</a:t>
            </a:r>
          </a:p>
        </p:txBody>
      </p:sp>
      <p:sp>
        <p:nvSpPr>
          <p:cNvPr id="3" name="コンテンツ プレースホルダー 2">
            <a:extLst>
              <a:ext uri="{FF2B5EF4-FFF2-40B4-BE49-F238E27FC236}">
                <a16:creationId xmlns:a16="http://schemas.microsoft.com/office/drawing/2014/main" id="{253112AC-9A2D-40FB-8C22-E14C9311D0F5}"/>
              </a:ext>
            </a:extLst>
          </p:cNvPr>
          <p:cNvSpPr>
            <a:spLocks noGrp="1"/>
          </p:cNvSpPr>
          <p:nvPr>
            <p:ph idx="1"/>
          </p:nvPr>
        </p:nvSpPr>
        <p:spPr>
          <a:xfrm>
            <a:off x="787401" y="1859491"/>
            <a:ext cx="10515600" cy="4351338"/>
          </a:xfrm>
        </p:spPr>
        <p:txBody>
          <a:bodyPr>
            <a:normAutofit/>
          </a:bodyPr>
          <a:lstStyle/>
          <a:p>
            <a:pPr marL="0" indent="0">
              <a:lnSpc>
                <a:spcPct val="150000"/>
              </a:lnSpc>
              <a:buNone/>
            </a:pPr>
            <a:r>
              <a:rPr lang="ja-JP" altLang="en-US" dirty="0"/>
              <a:t>この法律では、国・都道府県・市町村などの役所や、会社やお店などの事業者が、障害のある人に対して、正当な理由なく、障害を理由として差別的取り扱いをすることを禁止している</a:t>
            </a:r>
            <a:endParaRPr lang="en-US" altLang="ja-JP" dirty="0"/>
          </a:p>
          <a:p>
            <a:pPr marL="0" indent="0">
              <a:lnSpc>
                <a:spcPct val="150000"/>
              </a:lnSpc>
              <a:buNone/>
            </a:pPr>
            <a:r>
              <a:rPr lang="ja-JP" altLang="en-US" dirty="0"/>
              <a:t>差別的取り扱いとは、契約、販売、入店、乗車、参加、利用などを拒む、時間帯や場所を制限する、障害者にだけ追加条件を付すことなど</a:t>
            </a:r>
            <a:endParaRPr lang="en-US" altLang="ja-JP" dirty="0"/>
          </a:p>
          <a:p>
            <a:pPr marL="0" indent="0">
              <a:lnSpc>
                <a:spcPct val="150000"/>
              </a:lnSpc>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2085623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93D002-EB7B-44BB-9FF1-07EA3DB02E59}"/>
              </a:ext>
            </a:extLst>
          </p:cNvPr>
          <p:cNvSpPr>
            <a:spLocks noGrp="1"/>
          </p:cNvSpPr>
          <p:nvPr>
            <p:ph type="title"/>
          </p:nvPr>
        </p:nvSpPr>
        <p:spPr/>
        <p:txBody>
          <a:bodyPr/>
          <a:lstStyle/>
          <a:p>
            <a:r>
              <a:rPr kumimoji="1" lang="ja-JP" altLang="en-US"/>
              <a:t>「不当な差別的取扱い」の具体例</a:t>
            </a:r>
          </a:p>
        </p:txBody>
      </p:sp>
      <p:sp>
        <p:nvSpPr>
          <p:cNvPr id="3" name="コンテンツ プレースホルダー 2">
            <a:extLst>
              <a:ext uri="{FF2B5EF4-FFF2-40B4-BE49-F238E27FC236}">
                <a16:creationId xmlns:a16="http://schemas.microsoft.com/office/drawing/2014/main" id="{0BF7A4E2-17BE-4547-BB41-8E1B68BBAC79}"/>
              </a:ext>
            </a:extLst>
          </p:cNvPr>
          <p:cNvSpPr>
            <a:spLocks noGrp="1"/>
          </p:cNvSpPr>
          <p:nvPr>
            <p:ph idx="1"/>
          </p:nvPr>
        </p:nvSpPr>
        <p:spPr/>
        <p:txBody>
          <a:bodyPr/>
          <a:lstStyle/>
          <a:p>
            <a:pPr>
              <a:lnSpc>
                <a:spcPct val="150000"/>
              </a:lnSpc>
            </a:pPr>
            <a:r>
              <a:rPr kumimoji="1" lang="ja-JP" altLang="en-US"/>
              <a:t>障害を理由に、学校の受験や、入学を拒否する</a:t>
            </a:r>
            <a:endParaRPr kumimoji="1" lang="en-US" altLang="ja-JP"/>
          </a:p>
          <a:p>
            <a:pPr>
              <a:lnSpc>
                <a:spcPct val="150000"/>
              </a:lnSpc>
            </a:pPr>
            <a:r>
              <a:rPr kumimoji="1" lang="ja-JP" altLang="en-US"/>
              <a:t>仲介業者が、アパートのオーナーに確認せずに、紹介できる賃貸物件はないと言って断る</a:t>
            </a:r>
            <a:endParaRPr kumimoji="1" lang="en-US" altLang="ja-JP"/>
          </a:p>
          <a:p>
            <a:pPr>
              <a:lnSpc>
                <a:spcPct val="150000"/>
              </a:lnSpc>
            </a:pPr>
            <a:r>
              <a:rPr kumimoji="1" lang="ja-JP" altLang="en-US"/>
              <a:t>介助者がいなければ安全に責任を持てないとして参加を断る</a:t>
            </a:r>
            <a:endParaRPr kumimoji="1" lang="en-US" altLang="ja-JP"/>
          </a:p>
        </p:txBody>
      </p:sp>
    </p:spTree>
    <p:extLst>
      <p:ext uri="{BB962C8B-B14F-4D97-AF65-F5344CB8AC3E}">
        <p14:creationId xmlns:p14="http://schemas.microsoft.com/office/powerpoint/2010/main" val="2562205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884769-2E39-4D93-A804-8DD8398E411D}"/>
              </a:ext>
            </a:extLst>
          </p:cNvPr>
          <p:cNvSpPr>
            <a:spLocks noGrp="1"/>
          </p:cNvSpPr>
          <p:nvPr>
            <p:ph type="title"/>
          </p:nvPr>
        </p:nvSpPr>
        <p:spPr/>
        <p:txBody>
          <a:bodyPr/>
          <a:lstStyle/>
          <a:p>
            <a:r>
              <a:rPr lang="ja-JP" altLang="en-US" sz="4400"/>
              <a:t>国連の主要人権条約</a:t>
            </a:r>
            <a:endParaRPr kumimoji="1" lang="ja-JP" altLang="en-US"/>
          </a:p>
        </p:txBody>
      </p:sp>
      <p:sp>
        <p:nvSpPr>
          <p:cNvPr id="3" name="コンテンツ プレースホルダー 2">
            <a:extLst>
              <a:ext uri="{FF2B5EF4-FFF2-40B4-BE49-F238E27FC236}">
                <a16:creationId xmlns:a16="http://schemas.microsoft.com/office/drawing/2014/main" id="{7588710E-47B7-4186-92B8-DA69A65A8338}"/>
              </a:ext>
            </a:extLst>
          </p:cNvPr>
          <p:cNvSpPr>
            <a:spLocks noGrp="1"/>
          </p:cNvSpPr>
          <p:nvPr>
            <p:ph idx="1"/>
          </p:nvPr>
        </p:nvSpPr>
        <p:spPr>
          <a:xfrm>
            <a:off x="1562100" y="1825625"/>
            <a:ext cx="9791699" cy="4351338"/>
          </a:xfrm>
        </p:spPr>
        <p:txBody>
          <a:bodyPr>
            <a:normAutofit fontScale="85000" lnSpcReduction="20000"/>
          </a:bodyPr>
          <a:lstStyle/>
          <a:p>
            <a:pPr marL="0" indent="0">
              <a:buNone/>
            </a:pPr>
            <a:r>
              <a:rPr lang="ja-JP" altLang="en-US"/>
              <a:t>半世紀をかけて９つの主要人権条約を制定</a:t>
            </a:r>
            <a:endParaRPr lang="en-US" altLang="ja-JP"/>
          </a:p>
          <a:p>
            <a:endParaRPr lang="en-US" altLang="ja-JP" sz="2800"/>
          </a:p>
          <a:p>
            <a:r>
              <a:rPr lang="ja-JP" altLang="en-US" sz="2800"/>
              <a:t>人種差別撤廃条約</a:t>
            </a:r>
            <a:r>
              <a:rPr lang="en-US" altLang="ja-JP" sz="2800"/>
              <a:t>		</a:t>
            </a:r>
            <a:r>
              <a:rPr lang="ja-JP" altLang="en-US" sz="2800"/>
              <a:t>（</a:t>
            </a:r>
            <a:r>
              <a:rPr lang="en-US" altLang="ja-JP" sz="2800"/>
              <a:t>1965</a:t>
            </a:r>
            <a:r>
              <a:rPr lang="ja-JP" altLang="en-US" sz="2800"/>
              <a:t>年採択）（</a:t>
            </a:r>
            <a:r>
              <a:rPr lang="en-US" altLang="ja-JP" sz="2800"/>
              <a:t>1995</a:t>
            </a:r>
            <a:r>
              <a:rPr lang="ja-JP" altLang="en-US" sz="2800"/>
              <a:t>年日本加入）</a:t>
            </a:r>
            <a:endParaRPr lang="en-US" altLang="ja-JP" sz="2800"/>
          </a:p>
          <a:p>
            <a:r>
              <a:rPr lang="ja-JP" altLang="en-US" sz="2800"/>
              <a:t>自由権規約</a:t>
            </a:r>
            <a:r>
              <a:rPr lang="en-US" altLang="ja-JP" sz="2800"/>
              <a:t>			</a:t>
            </a:r>
            <a:r>
              <a:rPr lang="ja-JP" altLang="en-US" sz="2800"/>
              <a:t>（</a:t>
            </a:r>
            <a:r>
              <a:rPr lang="en-US" altLang="ja-JP" sz="2800"/>
              <a:t>1966</a:t>
            </a:r>
            <a:r>
              <a:rPr lang="ja-JP" altLang="en-US" sz="2800"/>
              <a:t>年採択）（</a:t>
            </a:r>
            <a:r>
              <a:rPr lang="en-US" altLang="ja-JP" sz="2800"/>
              <a:t>1979</a:t>
            </a:r>
            <a:r>
              <a:rPr lang="ja-JP" altLang="en-US" sz="2800"/>
              <a:t>年日本批准）</a:t>
            </a:r>
            <a:endParaRPr lang="en-US" altLang="ja-JP" sz="2800"/>
          </a:p>
          <a:p>
            <a:r>
              <a:rPr lang="ja-JP" altLang="ja-JP" sz="2800"/>
              <a:t>社会権規約</a:t>
            </a:r>
            <a:r>
              <a:rPr lang="en-US" altLang="ja-JP" sz="2800"/>
              <a:t>			</a:t>
            </a:r>
            <a:r>
              <a:rPr lang="ja-JP" altLang="en-US" sz="2800"/>
              <a:t>（</a:t>
            </a:r>
            <a:r>
              <a:rPr lang="en-US" altLang="ja-JP" sz="2800"/>
              <a:t>1966</a:t>
            </a:r>
            <a:r>
              <a:rPr lang="ja-JP" altLang="en-US" sz="2800"/>
              <a:t>年採択）（</a:t>
            </a:r>
            <a:r>
              <a:rPr lang="en-US" altLang="ja-JP" sz="2800"/>
              <a:t>1979</a:t>
            </a:r>
            <a:r>
              <a:rPr lang="ja-JP" altLang="en-US" sz="2800"/>
              <a:t>年日本批准）</a:t>
            </a:r>
            <a:endParaRPr lang="en-US" altLang="ja-JP" sz="2800"/>
          </a:p>
          <a:p>
            <a:r>
              <a:rPr lang="ja-JP" altLang="ja-JP" sz="2800"/>
              <a:t>女性差別撤廃条約</a:t>
            </a:r>
            <a:r>
              <a:rPr lang="en-US" altLang="ja-JP" sz="2800"/>
              <a:t>		</a:t>
            </a:r>
            <a:r>
              <a:rPr lang="ja-JP" altLang="en-US" sz="2800"/>
              <a:t>（</a:t>
            </a:r>
            <a:r>
              <a:rPr lang="en-US" altLang="ja-JP" sz="2800"/>
              <a:t>1979</a:t>
            </a:r>
            <a:r>
              <a:rPr lang="ja-JP" altLang="en-US" sz="2800"/>
              <a:t>年採択）（</a:t>
            </a:r>
            <a:r>
              <a:rPr lang="en-US" altLang="ja-JP" sz="2800"/>
              <a:t>1985</a:t>
            </a:r>
            <a:r>
              <a:rPr lang="ja-JP" altLang="en-US" sz="2800"/>
              <a:t>年日本批准）</a:t>
            </a:r>
            <a:endParaRPr lang="en-US" altLang="ja-JP" sz="2800"/>
          </a:p>
          <a:p>
            <a:r>
              <a:rPr lang="ja-JP" altLang="ja-JP" sz="2800"/>
              <a:t>拷問等禁止条約</a:t>
            </a:r>
            <a:r>
              <a:rPr lang="en-US" altLang="ja-JP" sz="2800"/>
              <a:t>		</a:t>
            </a:r>
            <a:r>
              <a:rPr lang="ja-JP" altLang="en-US" sz="2800"/>
              <a:t>（</a:t>
            </a:r>
            <a:r>
              <a:rPr lang="en-US" altLang="ja-JP" sz="2800"/>
              <a:t>1984</a:t>
            </a:r>
            <a:r>
              <a:rPr lang="ja-JP" altLang="en-US" sz="2800"/>
              <a:t>年採択）（</a:t>
            </a:r>
            <a:r>
              <a:rPr lang="en-US" altLang="ja-JP" sz="2800"/>
              <a:t>1999</a:t>
            </a:r>
            <a:r>
              <a:rPr lang="ja-JP" altLang="en-US" sz="2800"/>
              <a:t>年日本加入）</a:t>
            </a:r>
            <a:endParaRPr lang="en-US" altLang="ja-JP" sz="2800"/>
          </a:p>
          <a:p>
            <a:r>
              <a:rPr lang="ja-JP" altLang="ja-JP" sz="2800"/>
              <a:t>子どもの権利条約</a:t>
            </a:r>
            <a:r>
              <a:rPr lang="en-US" altLang="ja-JP" sz="2800"/>
              <a:t>		</a:t>
            </a:r>
            <a:r>
              <a:rPr lang="ja-JP" altLang="en-US" sz="2800"/>
              <a:t>（</a:t>
            </a:r>
            <a:r>
              <a:rPr lang="en-US" altLang="ja-JP" sz="2800"/>
              <a:t>1989</a:t>
            </a:r>
            <a:r>
              <a:rPr lang="ja-JP" altLang="en-US" sz="2800"/>
              <a:t>年採択）（</a:t>
            </a:r>
            <a:r>
              <a:rPr lang="en-US" altLang="ja-JP" sz="2800"/>
              <a:t>1994</a:t>
            </a:r>
            <a:r>
              <a:rPr lang="ja-JP" altLang="en-US" sz="2800"/>
              <a:t>年日本批准）</a:t>
            </a:r>
            <a:endParaRPr lang="en-US" altLang="ja-JP" sz="2800"/>
          </a:p>
          <a:p>
            <a:r>
              <a:rPr lang="ja-JP" altLang="ja-JP" sz="2800"/>
              <a:t>移住労働者権利条約</a:t>
            </a:r>
            <a:r>
              <a:rPr lang="en-US" altLang="ja-JP" sz="2800"/>
              <a:t>	</a:t>
            </a:r>
            <a:r>
              <a:rPr lang="ja-JP" altLang="en-US" sz="2800"/>
              <a:t>（</a:t>
            </a:r>
            <a:r>
              <a:rPr lang="en-US" altLang="ja-JP" sz="2800"/>
              <a:t>1990</a:t>
            </a:r>
            <a:r>
              <a:rPr lang="ja-JP" altLang="en-US" sz="2800"/>
              <a:t>年採択）</a:t>
            </a:r>
            <a:endParaRPr lang="en-US" altLang="ja-JP" sz="2800"/>
          </a:p>
          <a:p>
            <a:r>
              <a:rPr lang="ja-JP" altLang="ja-JP" sz="2800">
                <a:highlight>
                  <a:srgbClr val="FFFF00"/>
                </a:highlight>
              </a:rPr>
              <a:t>障害者権利条約</a:t>
            </a:r>
            <a:r>
              <a:rPr lang="en-US" altLang="ja-JP" sz="2800">
                <a:highlight>
                  <a:srgbClr val="FFFF00"/>
                </a:highlight>
              </a:rPr>
              <a:t>		</a:t>
            </a:r>
            <a:r>
              <a:rPr lang="ja-JP" altLang="en-US" sz="2800">
                <a:highlight>
                  <a:srgbClr val="FFFF00"/>
                </a:highlight>
              </a:rPr>
              <a:t>（</a:t>
            </a:r>
            <a:r>
              <a:rPr lang="en-US" altLang="ja-JP" sz="2800">
                <a:highlight>
                  <a:srgbClr val="FFFF00"/>
                </a:highlight>
              </a:rPr>
              <a:t>2006</a:t>
            </a:r>
            <a:r>
              <a:rPr lang="ja-JP" altLang="en-US" sz="2800">
                <a:highlight>
                  <a:srgbClr val="FFFF00"/>
                </a:highlight>
              </a:rPr>
              <a:t>年採択）（</a:t>
            </a:r>
            <a:r>
              <a:rPr lang="en-US" altLang="ja-JP" sz="2800">
                <a:highlight>
                  <a:srgbClr val="FFFF00"/>
                </a:highlight>
              </a:rPr>
              <a:t>2014</a:t>
            </a:r>
            <a:r>
              <a:rPr lang="ja-JP" altLang="en-US" sz="2800">
                <a:highlight>
                  <a:srgbClr val="FFFF00"/>
                </a:highlight>
              </a:rPr>
              <a:t>年日本批准）</a:t>
            </a:r>
            <a:endParaRPr lang="en-US" altLang="ja-JP" sz="2800">
              <a:highlight>
                <a:srgbClr val="FFFF00"/>
              </a:highlight>
            </a:endParaRPr>
          </a:p>
          <a:p>
            <a:r>
              <a:rPr lang="ja-JP" altLang="ja-JP" sz="2800"/>
              <a:t>強制失踪者保護条約</a:t>
            </a:r>
            <a:r>
              <a:rPr lang="en-US" altLang="ja-JP" sz="2800"/>
              <a:t>	</a:t>
            </a:r>
            <a:r>
              <a:rPr lang="ja-JP" altLang="en-US" sz="2800"/>
              <a:t>（</a:t>
            </a:r>
            <a:r>
              <a:rPr lang="en-US" altLang="ja-JP" sz="2800"/>
              <a:t>2006</a:t>
            </a:r>
            <a:r>
              <a:rPr lang="ja-JP" altLang="en-US" sz="2800"/>
              <a:t>年採択）（</a:t>
            </a:r>
            <a:r>
              <a:rPr lang="en-US" altLang="ja-JP" sz="2800"/>
              <a:t>2009</a:t>
            </a:r>
            <a:r>
              <a:rPr lang="ja-JP" altLang="en-US" sz="2800"/>
              <a:t>年日本批准）</a:t>
            </a:r>
            <a:endParaRPr lang="en-US" altLang="ja-JP" sz="2800"/>
          </a:p>
          <a:p>
            <a:endParaRPr kumimoji="1" lang="ja-JP" altLang="en-US"/>
          </a:p>
        </p:txBody>
      </p:sp>
    </p:spTree>
    <p:extLst>
      <p:ext uri="{BB962C8B-B14F-4D97-AF65-F5344CB8AC3E}">
        <p14:creationId xmlns:p14="http://schemas.microsoft.com/office/powerpoint/2010/main" val="1730126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76DAF9-338B-4E85-AA26-BAC036D14303}"/>
              </a:ext>
            </a:extLst>
          </p:cNvPr>
          <p:cNvSpPr>
            <a:spLocks noGrp="1"/>
          </p:cNvSpPr>
          <p:nvPr>
            <p:ph type="title"/>
          </p:nvPr>
        </p:nvSpPr>
        <p:spPr>
          <a:xfrm>
            <a:off x="838200" y="348192"/>
            <a:ext cx="10515600" cy="1325563"/>
          </a:xfrm>
        </p:spPr>
        <p:txBody>
          <a:bodyPr/>
          <a:lstStyle/>
          <a:p>
            <a:r>
              <a:rPr lang="ja-JP" altLang="en-US" sz="4400"/>
              <a:t>「合理的配慮」の不提供の禁止</a:t>
            </a:r>
            <a:endParaRPr kumimoji="1" lang="ja-JP" altLang="en-US"/>
          </a:p>
        </p:txBody>
      </p:sp>
      <p:sp>
        <p:nvSpPr>
          <p:cNvPr id="3" name="コンテンツ プレースホルダー 2">
            <a:extLst>
              <a:ext uri="{FF2B5EF4-FFF2-40B4-BE49-F238E27FC236}">
                <a16:creationId xmlns:a16="http://schemas.microsoft.com/office/drawing/2014/main" id="{253112AC-9A2D-40FB-8C22-E14C9311D0F5}"/>
              </a:ext>
            </a:extLst>
          </p:cNvPr>
          <p:cNvSpPr>
            <a:spLocks noGrp="1"/>
          </p:cNvSpPr>
          <p:nvPr>
            <p:ph idx="1"/>
          </p:nvPr>
        </p:nvSpPr>
        <p:spPr>
          <a:xfrm>
            <a:off x="936674" y="1831356"/>
            <a:ext cx="10515600" cy="4351338"/>
          </a:xfrm>
        </p:spPr>
        <p:txBody>
          <a:bodyPr>
            <a:noAutofit/>
          </a:bodyPr>
          <a:lstStyle/>
          <a:p>
            <a:pPr marL="0" indent="0">
              <a:lnSpc>
                <a:spcPct val="150000"/>
              </a:lnSpc>
              <a:buNone/>
            </a:pPr>
            <a:r>
              <a:rPr kumimoji="1" lang="ja-JP" altLang="en-US"/>
              <a:t>合理的配慮とは、役所や事業者が、社会的障壁を取り除くために、申し出に応じて、過重な負担とならない範囲で提供しなければならない必要かつ合理的な配慮のこと</a:t>
            </a:r>
            <a:endParaRPr kumimoji="1" lang="en-US" altLang="ja-JP"/>
          </a:p>
          <a:p>
            <a:pPr marL="0" indent="0">
              <a:lnSpc>
                <a:spcPct val="150000"/>
              </a:lnSpc>
              <a:buNone/>
            </a:pPr>
            <a:endParaRPr kumimoji="1" lang="ja-JP" altLang="en-US"/>
          </a:p>
        </p:txBody>
      </p:sp>
    </p:spTree>
    <p:extLst>
      <p:ext uri="{BB962C8B-B14F-4D97-AF65-F5344CB8AC3E}">
        <p14:creationId xmlns:p14="http://schemas.microsoft.com/office/powerpoint/2010/main" val="443422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A9B591-02BE-424B-9D97-048E5DB004C9}"/>
              </a:ext>
            </a:extLst>
          </p:cNvPr>
          <p:cNvSpPr>
            <a:spLocks noGrp="1"/>
          </p:cNvSpPr>
          <p:nvPr>
            <p:ph type="title"/>
          </p:nvPr>
        </p:nvSpPr>
        <p:spPr/>
        <p:txBody>
          <a:bodyPr/>
          <a:lstStyle/>
          <a:p>
            <a:r>
              <a:rPr kumimoji="1" lang="ja-JP" altLang="en-US"/>
              <a:t>「合理的配慮」の具体例</a:t>
            </a:r>
          </a:p>
        </p:txBody>
      </p:sp>
      <p:sp>
        <p:nvSpPr>
          <p:cNvPr id="3" name="コンテンツ プレースホルダー 2">
            <a:extLst>
              <a:ext uri="{FF2B5EF4-FFF2-40B4-BE49-F238E27FC236}">
                <a16:creationId xmlns:a16="http://schemas.microsoft.com/office/drawing/2014/main" id="{1DE16CD1-8F15-46D2-ADF8-0FC59B555C92}"/>
              </a:ext>
            </a:extLst>
          </p:cNvPr>
          <p:cNvSpPr>
            <a:spLocks noGrp="1"/>
          </p:cNvSpPr>
          <p:nvPr>
            <p:ph idx="1"/>
          </p:nvPr>
        </p:nvSpPr>
        <p:spPr>
          <a:xfrm>
            <a:off x="855133" y="1859491"/>
            <a:ext cx="10515600" cy="4351338"/>
          </a:xfrm>
        </p:spPr>
        <p:txBody>
          <a:bodyPr/>
          <a:lstStyle/>
          <a:p>
            <a:pPr>
              <a:lnSpc>
                <a:spcPct val="150000"/>
              </a:lnSpc>
            </a:pPr>
            <a:r>
              <a:rPr kumimoji="1" lang="ja-JP" altLang="en-US"/>
              <a:t>ろう者の参加者の求めに応じて、講演に手話通訳を用意する</a:t>
            </a:r>
            <a:endParaRPr kumimoji="1" lang="en-US" altLang="ja-JP"/>
          </a:p>
          <a:p>
            <a:pPr>
              <a:lnSpc>
                <a:spcPct val="150000"/>
              </a:lnSpc>
            </a:pPr>
            <a:r>
              <a:rPr kumimoji="1" lang="ja-JP" altLang="en-US"/>
              <a:t>視覚障害者の客の求めに応じて、店員が店内の移動と買い物をサポートする</a:t>
            </a:r>
            <a:endParaRPr kumimoji="1" lang="en-US" altLang="ja-JP"/>
          </a:p>
          <a:p>
            <a:pPr>
              <a:lnSpc>
                <a:spcPct val="150000"/>
              </a:lnSpc>
            </a:pPr>
            <a:r>
              <a:rPr kumimoji="1" lang="ja-JP" altLang="en-US"/>
              <a:t>車椅子利用の障害者の求めに応じて、エレベータのない駅に社員を配置して車椅子を運ぶ</a:t>
            </a:r>
          </a:p>
        </p:txBody>
      </p:sp>
    </p:spTree>
    <p:extLst>
      <p:ext uri="{BB962C8B-B14F-4D97-AF65-F5344CB8AC3E}">
        <p14:creationId xmlns:p14="http://schemas.microsoft.com/office/powerpoint/2010/main" val="172092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A3D1C-495F-4DE7-89DF-78BA8C53CA14}"/>
              </a:ext>
            </a:extLst>
          </p:cNvPr>
          <p:cNvSpPr>
            <a:spLocks noGrp="1"/>
          </p:cNvSpPr>
          <p:nvPr>
            <p:ph type="title"/>
          </p:nvPr>
        </p:nvSpPr>
        <p:spPr/>
        <p:txBody>
          <a:bodyPr/>
          <a:lstStyle/>
          <a:p>
            <a:r>
              <a:rPr kumimoji="1" lang="ja-JP" altLang="en-US"/>
              <a:t>合理的配慮</a:t>
            </a:r>
            <a:r>
              <a:rPr lang="ja-JP" altLang="en-US"/>
              <a:t>の意味</a:t>
            </a:r>
            <a:endParaRPr kumimoji="1" lang="ja-JP" altLang="en-US"/>
          </a:p>
        </p:txBody>
      </p:sp>
      <p:sp>
        <p:nvSpPr>
          <p:cNvPr id="3" name="コンテンツ プレースホルダー 2">
            <a:extLst>
              <a:ext uri="{FF2B5EF4-FFF2-40B4-BE49-F238E27FC236}">
                <a16:creationId xmlns:a16="http://schemas.microsoft.com/office/drawing/2014/main" id="{9FACF736-2833-4E58-8D36-8F13295719AF}"/>
              </a:ext>
            </a:extLst>
          </p:cNvPr>
          <p:cNvSpPr>
            <a:spLocks noGrp="1"/>
          </p:cNvSpPr>
          <p:nvPr>
            <p:ph idx="1"/>
          </p:nvPr>
        </p:nvSpPr>
        <p:spPr>
          <a:xfrm>
            <a:off x="1956826" y="4980115"/>
            <a:ext cx="8525494" cy="1259871"/>
          </a:xfrm>
        </p:spPr>
        <p:txBody>
          <a:bodyPr>
            <a:normAutofit/>
          </a:bodyPr>
          <a:lstStyle/>
          <a:p>
            <a:pPr marL="0" indent="0">
              <a:lnSpc>
                <a:spcPct val="100000"/>
              </a:lnSpc>
              <a:buNone/>
            </a:pPr>
            <a:r>
              <a:rPr lang="ja-JP" altLang="en-US" sz="2400"/>
              <a:t>いいえ、違います。</a:t>
            </a:r>
            <a:endParaRPr lang="en-US" altLang="ja-JP" sz="2400"/>
          </a:p>
          <a:p>
            <a:pPr marL="0" indent="0">
              <a:lnSpc>
                <a:spcPct val="100000"/>
              </a:lnSpc>
              <a:buNone/>
            </a:pPr>
            <a:r>
              <a:rPr lang="ja-JP" altLang="en-US" sz="2400"/>
              <a:t>「合理的配慮」は「合理的調整」と読みかえてください。</a:t>
            </a:r>
            <a:endParaRPr lang="en-US" altLang="ja-JP" sz="2400"/>
          </a:p>
        </p:txBody>
      </p:sp>
      <p:sp>
        <p:nvSpPr>
          <p:cNvPr id="5" name="テキスト ボックス 4">
            <a:extLst>
              <a:ext uri="{FF2B5EF4-FFF2-40B4-BE49-F238E27FC236}">
                <a16:creationId xmlns:a16="http://schemas.microsoft.com/office/drawing/2014/main" id="{1F865C98-0247-48A9-A004-77BDC8E789F9}"/>
              </a:ext>
            </a:extLst>
          </p:cNvPr>
          <p:cNvSpPr txBox="1"/>
          <p:nvPr/>
        </p:nvSpPr>
        <p:spPr>
          <a:xfrm>
            <a:off x="3343610" y="3975217"/>
            <a:ext cx="7821684" cy="769441"/>
          </a:xfrm>
          <a:prstGeom prst="rect">
            <a:avLst/>
          </a:prstGeom>
          <a:noFill/>
        </p:spPr>
        <p:txBody>
          <a:bodyPr wrap="square" rtlCol="0">
            <a:spAutoFit/>
          </a:bodyPr>
          <a:lstStyle/>
          <a:p>
            <a:pPr algn="ctr"/>
            <a:r>
              <a:rPr kumimoji="1" lang="ja-JP" altLang="en-US" sz="2400"/>
              <a:t>「配慮」とは「気遣い」や「心配り」のこと？</a:t>
            </a:r>
            <a:endParaRPr kumimoji="1" lang="en-US" altLang="ja-JP" sz="2400"/>
          </a:p>
          <a:p>
            <a:endParaRPr kumimoji="1" lang="ja-JP" altLang="en-US" sz="2000"/>
          </a:p>
        </p:txBody>
      </p:sp>
      <p:sp>
        <p:nvSpPr>
          <p:cNvPr id="7" name="テキスト ボックス 6">
            <a:extLst>
              <a:ext uri="{FF2B5EF4-FFF2-40B4-BE49-F238E27FC236}">
                <a16:creationId xmlns:a16="http://schemas.microsoft.com/office/drawing/2014/main" id="{42758E37-AA51-4742-AB9C-394986887CAA}"/>
              </a:ext>
            </a:extLst>
          </p:cNvPr>
          <p:cNvSpPr txBox="1"/>
          <p:nvPr/>
        </p:nvSpPr>
        <p:spPr>
          <a:xfrm>
            <a:off x="1057717" y="1806820"/>
            <a:ext cx="4849275"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indent="0">
              <a:lnSpc>
                <a:spcPct val="100000"/>
              </a:lnSpc>
              <a:buNone/>
            </a:pPr>
            <a:r>
              <a:rPr kumimoji="1" lang="en-US" altLang="ja-JP" sz="2800"/>
              <a:t>Reasonable accommodation</a:t>
            </a:r>
            <a:endParaRPr kumimoji="1" lang="en-US" altLang="ja-JP" sz="2800" u="wavyHeavy"/>
          </a:p>
        </p:txBody>
      </p:sp>
      <p:sp>
        <p:nvSpPr>
          <p:cNvPr id="8" name="テキスト ボックス 7">
            <a:extLst>
              <a:ext uri="{FF2B5EF4-FFF2-40B4-BE49-F238E27FC236}">
                <a16:creationId xmlns:a16="http://schemas.microsoft.com/office/drawing/2014/main" id="{2B8610FD-0F85-460B-A073-4207BF0DDE87}"/>
              </a:ext>
            </a:extLst>
          </p:cNvPr>
          <p:cNvSpPr txBox="1"/>
          <p:nvPr/>
        </p:nvSpPr>
        <p:spPr>
          <a:xfrm>
            <a:off x="5109975" y="2853836"/>
            <a:ext cx="2219196"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indent="0">
              <a:lnSpc>
                <a:spcPct val="100000"/>
              </a:lnSpc>
              <a:buNone/>
            </a:pPr>
            <a:r>
              <a:rPr kumimoji="1" lang="ja-JP" altLang="en-US" sz="3200"/>
              <a:t>合理的配慮</a:t>
            </a:r>
            <a:endParaRPr kumimoji="1" lang="en-US" altLang="ja-JP" sz="3200"/>
          </a:p>
        </p:txBody>
      </p:sp>
      <p:sp>
        <p:nvSpPr>
          <p:cNvPr id="9" name="テキスト ボックス 8">
            <a:extLst>
              <a:ext uri="{FF2B5EF4-FFF2-40B4-BE49-F238E27FC236}">
                <a16:creationId xmlns:a16="http://schemas.microsoft.com/office/drawing/2014/main" id="{B8E071B1-830E-4480-B5FE-8CAA8833CE10}"/>
              </a:ext>
            </a:extLst>
          </p:cNvPr>
          <p:cNvSpPr txBox="1"/>
          <p:nvPr/>
        </p:nvSpPr>
        <p:spPr>
          <a:xfrm>
            <a:off x="2286641" y="2744342"/>
            <a:ext cx="1260086" cy="646331"/>
          </a:xfrm>
          <a:prstGeom prst="rect">
            <a:avLst/>
          </a:prstGeom>
          <a:noFill/>
        </p:spPr>
        <p:txBody>
          <a:bodyPr wrap="square" rtlCol="0">
            <a:spAutoFit/>
          </a:bodyPr>
          <a:lstStyle/>
          <a:p>
            <a:r>
              <a:rPr kumimoji="1" lang="ja-JP" altLang="en-US"/>
              <a:t>日本語訳</a:t>
            </a:r>
            <a:endParaRPr kumimoji="1" lang="en-US" altLang="ja-JP"/>
          </a:p>
          <a:p>
            <a:endParaRPr kumimoji="1" lang="ja-JP" altLang="en-US"/>
          </a:p>
        </p:txBody>
      </p:sp>
      <p:sp>
        <p:nvSpPr>
          <p:cNvPr id="11" name="テキスト ボックス 10">
            <a:extLst>
              <a:ext uri="{FF2B5EF4-FFF2-40B4-BE49-F238E27FC236}">
                <a16:creationId xmlns:a16="http://schemas.microsoft.com/office/drawing/2014/main" id="{AD6FDAC8-27E6-400F-AF90-6718E7F3A205}"/>
              </a:ext>
            </a:extLst>
          </p:cNvPr>
          <p:cNvSpPr txBox="1"/>
          <p:nvPr/>
        </p:nvSpPr>
        <p:spPr>
          <a:xfrm>
            <a:off x="6493467" y="1823083"/>
            <a:ext cx="4493402"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indent="0">
              <a:lnSpc>
                <a:spcPct val="100000"/>
              </a:lnSpc>
              <a:buNone/>
            </a:pPr>
            <a:r>
              <a:rPr kumimoji="1" lang="en-US" altLang="ja-JP" sz="2800"/>
              <a:t>Reasonable </a:t>
            </a:r>
            <a:r>
              <a:rPr lang="en-US" altLang="ja-JP" sz="2800"/>
              <a:t>consideration</a:t>
            </a:r>
            <a:endParaRPr kumimoji="1" lang="en-US" altLang="ja-JP" sz="2800" u="wavyHeavy"/>
          </a:p>
        </p:txBody>
      </p:sp>
      <p:sp>
        <p:nvSpPr>
          <p:cNvPr id="16" name="矢印: 折線 15">
            <a:extLst>
              <a:ext uri="{FF2B5EF4-FFF2-40B4-BE49-F238E27FC236}">
                <a16:creationId xmlns:a16="http://schemas.microsoft.com/office/drawing/2014/main" id="{59E74C36-6B54-407A-B4B7-B1248F7B6340}"/>
              </a:ext>
            </a:extLst>
          </p:cNvPr>
          <p:cNvSpPr/>
          <p:nvPr/>
        </p:nvSpPr>
        <p:spPr>
          <a:xfrm rot="10800000" flipH="1">
            <a:off x="3798277" y="2521430"/>
            <a:ext cx="712581" cy="677852"/>
          </a:xfrm>
          <a:prstGeom prst="ben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965540C2-35E0-4682-8867-C1ED0FAAC269}"/>
              </a:ext>
            </a:extLst>
          </p:cNvPr>
          <p:cNvSpPr txBox="1"/>
          <p:nvPr/>
        </p:nvSpPr>
        <p:spPr>
          <a:xfrm>
            <a:off x="8877413" y="2744342"/>
            <a:ext cx="1260086" cy="646331"/>
          </a:xfrm>
          <a:prstGeom prst="rect">
            <a:avLst/>
          </a:prstGeom>
          <a:noFill/>
        </p:spPr>
        <p:txBody>
          <a:bodyPr wrap="square" rtlCol="0">
            <a:spAutoFit/>
          </a:bodyPr>
          <a:lstStyle/>
          <a:p>
            <a:r>
              <a:rPr kumimoji="1" lang="ja-JP" altLang="en-US"/>
              <a:t>英語訳</a:t>
            </a:r>
            <a:endParaRPr kumimoji="1" lang="en-US" altLang="ja-JP"/>
          </a:p>
          <a:p>
            <a:endParaRPr kumimoji="1" lang="ja-JP" altLang="en-US"/>
          </a:p>
        </p:txBody>
      </p:sp>
      <p:sp>
        <p:nvSpPr>
          <p:cNvPr id="27" name="正方形/長方形 26">
            <a:extLst>
              <a:ext uri="{FF2B5EF4-FFF2-40B4-BE49-F238E27FC236}">
                <a16:creationId xmlns:a16="http://schemas.microsoft.com/office/drawing/2014/main" id="{B72526ED-969E-4886-AAA7-5E3C14A1E021}"/>
              </a:ext>
            </a:extLst>
          </p:cNvPr>
          <p:cNvSpPr/>
          <p:nvPr/>
        </p:nvSpPr>
        <p:spPr>
          <a:xfrm rot="1440435">
            <a:off x="9651779" y="2382326"/>
            <a:ext cx="627588" cy="523220"/>
          </a:xfrm>
          <a:prstGeom prst="rect">
            <a:avLst/>
          </a:prstGeom>
          <a:noFill/>
        </p:spPr>
        <p:txBody>
          <a:bodyPr wrap="square" lIns="91440" tIns="45720" rIns="91440" bIns="45720">
            <a:spAutoFit/>
          </a:bodyPr>
          <a:lstStyle/>
          <a:p>
            <a:pPr algn="ctr"/>
            <a:r>
              <a:rPr lang="ja-JP" altLang="en-US" sz="2800">
                <a:ln w="0"/>
                <a:solidFill>
                  <a:schemeClr val="accent1"/>
                </a:solidFill>
                <a:effectLst>
                  <a:outerShdw blurRad="38100" dist="25400" dir="5400000" algn="ctr" rotWithShape="0">
                    <a:srgbClr val="6E747A">
                      <a:alpha val="43000"/>
                    </a:srgbClr>
                  </a:outerShdw>
                </a:effectLst>
              </a:rPr>
              <a:t>？</a:t>
            </a:r>
            <a:endParaRPr lang="ja-JP" altLang="en-US" sz="2800" b="0" cap="none" spc="0">
              <a:ln w="0"/>
              <a:solidFill>
                <a:schemeClr val="accent1"/>
              </a:solidFill>
              <a:effectLst>
                <a:outerShdw blurRad="38100" dist="25400" dir="5400000" algn="ctr" rotWithShape="0">
                  <a:srgbClr val="6E747A">
                    <a:alpha val="43000"/>
                  </a:srgbClr>
                </a:outerShdw>
              </a:effectLst>
            </a:endParaRPr>
          </a:p>
        </p:txBody>
      </p:sp>
      <p:sp>
        <p:nvSpPr>
          <p:cNvPr id="28" name="矢印: 折線 27">
            <a:extLst>
              <a:ext uri="{FF2B5EF4-FFF2-40B4-BE49-F238E27FC236}">
                <a16:creationId xmlns:a16="http://schemas.microsoft.com/office/drawing/2014/main" id="{125C072A-72E8-4E7F-BA5B-8D3B44AF804C}"/>
              </a:ext>
            </a:extLst>
          </p:cNvPr>
          <p:cNvSpPr/>
          <p:nvPr/>
        </p:nvSpPr>
        <p:spPr>
          <a:xfrm rot="5400000" flipH="1">
            <a:off x="7985931" y="2507816"/>
            <a:ext cx="584777" cy="712582"/>
          </a:xfrm>
          <a:prstGeom prst="bentArrow">
            <a:avLst>
              <a:gd name="adj1" fmla="val 25000"/>
              <a:gd name="adj2" fmla="val 25000"/>
              <a:gd name="adj3" fmla="val 25000"/>
              <a:gd name="adj4" fmla="val 4375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吹き出し: 円形 28">
            <a:extLst>
              <a:ext uri="{FF2B5EF4-FFF2-40B4-BE49-F238E27FC236}">
                <a16:creationId xmlns:a16="http://schemas.microsoft.com/office/drawing/2014/main" id="{C4165B78-5102-42F4-993B-CE772D0FA940}"/>
              </a:ext>
            </a:extLst>
          </p:cNvPr>
          <p:cNvSpPr/>
          <p:nvPr/>
        </p:nvSpPr>
        <p:spPr>
          <a:xfrm>
            <a:off x="3343611" y="3765866"/>
            <a:ext cx="7821683" cy="826457"/>
          </a:xfrm>
          <a:prstGeom prst="wedgeEllipseCallout">
            <a:avLst>
              <a:gd name="adj1" fmla="val 54544"/>
              <a:gd name="adj2" fmla="val -471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吹き出し: 円形 29">
            <a:extLst>
              <a:ext uri="{FF2B5EF4-FFF2-40B4-BE49-F238E27FC236}">
                <a16:creationId xmlns:a16="http://schemas.microsoft.com/office/drawing/2014/main" id="{C9C213C5-6BC1-4760-BDA6-7FA9732E253B}"/>
              </a:ext>
            </a:extLst>
          </p:cNvPr>
          <p:cNvSpPr/>
          <p:nvPr/>
        </p:nvSpPr>
        <p:spPr>
          <a:xfrm>
            <a:off x="661182" y="4827780"/>
            <a:ext cx="10325687" cy="1381929"/>
          </a:xfrm>
          <a:prstGeom prst="wedgeEllipseCallout">
            <a:avLst>
              <a:gd name="adj1" fmla="val -48419"/>
              <a:gd name="adj2" fmla="val -6401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70775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1897F6-F81B-4BC5-90A6-546A7B9B48FE}"/>
              </a:ext>
            </a:extLst>
          </p:cNvPr>
          <p:cNvSpPr>
            <a:spLocks noGrp="1"/>
          </p:cNvSpPr>
          <p:nvPr>
            <p:ph type="title"/>
          </p:nvPr>
        </p:nvSpPr>
        <p:spPr/>
        <p:txBody>
          <a:bodyPr/>
          <a:lstStyle/>
          <a:p>
            <a:r>
              <a:rPr kumimoji="1" lang="ja-JP" altLang="en-US"/>
              <a:t>合理的配慮の提供は建設的対話を通じて</a:t>
            </a:r>
          </a:p>
        </p:txBody>
      </p:sp>
      <p:sp>
        <p:nvSpPr>
          <p:cNvPr id="3" name="コンテンツ プレースホルダー 2">
            <a:extLst>
              <a:ext uri="{FF2B5EF4-FFF2-40B4-BE49-F238E27FC236}">
                <a16:creationId xmlns:a16="http://schemas.microsoft.com/office/drawing/2014/main" id="{11BC58F6-94EB-40AF-9AB6-1948BA0804B1}"/>
              </a:ext>
            </a:extLst>
          </p:cNvPr>
          <p:cNvSpPr>
            <a:spLocks noGrp="1"/>
          </p:cNvSpPr>
          <p:nvPr>
            <p:ph idx="1"/>
          </p:nvPr>
        </p:nvSpPr>
        <p:spPr/>
        <p:txBody>
          <a:bodyPr/>
          <a:lstStyle/>
          <a:p>
            <a:pPr>
              <a:lnSpc>
                <a:spcPct val="150000"/>
              </a:lnSpc>
            </a:pPr>
            <a:r>
              <a:rPr kumimoji="1" lang="ja-JP" altLang="en-US"/>
              <a:t>行政・事業者と合理的配慮を求める障害者が、</a:t>
            </a:r>
            <a:r>
              <a:rPr kumimoji="1" lang="ja-JP" altLang="en-US">
                <a:highlight>
                  <a:srgbClr val="FFFF00"/>
                </a:highlight>
              </a:rPr>
              <a:t>建設的対話</a:t>
            </a:r>
            <a:r>
              <a:rPr kumimoji="1" lang="ja-JP" altLang="en-US"/>
              <a:t>によって、よい方法を一緒に考えることが重要</a:t>
            </a:r>
          </a:p>
          <a:p>
            <a:pPr>
              <a:lnSpc>
                <a:spcPct val="150000"/>
              </a:lnSpc>
            </a:pPr>
            <a:r>
              <a:rPr kumimoji="1" lang="ja-JP" altLang="en-US"/>
              <a:t>行政機関による相談と調整の仕組みを機能させて、紛争を未然に防いだり、速やかに解決することが重要</a:t>
            </a:r>
          </a:p>
          <a:p>
            <a:endParaRPr kumimoji="1" lang="ja-JP" altLang="en-US"/>
          </a:p>
          <a:p>
            <a:endParaRPr kumimoji="1" lang="ja-JP" altLang="en-US"/>
          </a:p>
        </p:txBody>
      </p:sp>
    </p:spTree>
    <p:extLst>
      <p:ext uri="{BB962C8B-B14F-4D97-AF65-F5344CB8AC3E}">
        <p14:creationId xmlns:p14="http://schemas.microsoft.com/office/powerpoint/2010/main" val="2958679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1538B-3C59-47C0-90A1-D97F5393CDF0}"/>
              </a:ext>
            </a:extLst>
          </p:cNvPr>
          <p:cNvSpPr>
            <a:spLocks noGrp="1"/>
          </p:cNvSpPr>
          <p:nvPr>
            <p:ph type="title"/>
          </p:nvPr>
        </p:nvSpPr>
        <p:spPr/>
        <p:txBody>
          <a:bodyPr>
            <a:normAutofit/>
          </a:bodyPr>
          <a:lstStyle/>
          <a:p>
            <a:r>
              <a:rPr kumimoji="1" lang="ja-JP" altLang="en-US" dirty="0"/>
              <a:t>将来志向非金銭的救済（</a:t>
            </a:r>
            <a:r>
              <a:rPr kumimoji="1" lang="en-US" altLang="ja-JP" dirty="0"/>
              <a:t>FNR</a:t>
            </a:r>
            <a:r>
              <a:rPr kumimoji="1" lang="ja-JP" altLang="en-US" dirty="0"/>
              <a:t>）</a:t>
            </a:r>
          </a:p>
        </p:txBody>
      </p:sp>
      <p:sp>
        <p:nvSpPr>
          <p:cNvPr id="3" name="コンテンツ プレースホルダー 2">
            <a:extLst>
              <a:ext uri="{FF2B5EF4-FFF2-40B4-BE49-F238E27FC236}">
                <a16:creationId xmlns:a16="http://schemas.microsoft.com/office/drawing/2014/main" id="{96EE70A1-AD39-4920-942C-6A51C4B69BF2}"/>
              </a:ext>
            </a:extLst>
          </p:cNvPr>
          <p:cNvSpPr>
            <a:spLocks noGrp="1"/>
          </p:cNvSpPr>
          <p:nvPr>
            <p:ph idx="1"/>
          </p:nvPr>
        </p:nvSpPr>
        <p:spPr>
          <a:xfrm>
            <a:off x="838200" y="1808692"/>
            <a:ext cx="10515600" cy="2133916"/>
          </a:xfrm>
        </p:spPr>
        <p:style>
          <a:lnRef idx="2">
            <a:schemeClr val="accent1"/>
          </a:lnRef>
          <a:fillRef idx="1">
            <a:schemeClr val="lt1"/>
          </a:fillRef>
          <a:effectRef idx="0">
            <a:schemeClr val="accent1"/>
          </a:effectRef>
          <a:fontRef idx="minor">
            <a:schemeClr val="dk1"/>
          </a:fontRef>
        </p:style>
        <p:txBody>
          <a:bodyPr>
            <a:normAutofit/>
          </a:bodyPr>
          <a:lstStyle/>
          <a:p>
            <a:pPr marL="0" indent="0">
              <a:lnSpc>
                <a:spcPct val="150000"/>
              </a:lnSpc>
              <a:buNone/>
            </a:pPr>
            <a:r>
              <a:rPr kumimoji="1" lang="ja-JP" altLang="en-US" dirty="0"/>
              <a:t>将来指向非金銭的救済とは、個別的な対応として行われる合理的配慮の提供をきっかけとして、申し出た人以外にも利益が及ぶように、環境整備を行うこと</a:t>
            </a:r>
            <a:endParaRPr kumimoji="1" lang="en-US" altLang="ja-JP" dirty="0"/>
          </a:p>
        </p:txBody>
      </p:sp>
      <p:sp>
        <p:nvSpPr>
          <p:cNvPr id="4" name="コンテンツ プレースホルダー 2">
            <a:extLst>
              <a:ext uri="{FF2B5EF4-FFF2-40B4-BE49-F238E27FC236}">
                <a16:creationId xmlns:a16="http://schemas.microsoft.com/office/drawing/2014/main" id="{AE2F44F4-BC6A-4B29-832B-F58240318693}"/>
              </a:ext>
            </a:extLst>
          </p:cNvPr>
          <p:cNvSpPr txBox="1">
            <a:spLocks/>
          </p:cNvSpPr>
          <p:nvPr/>
        </p:nvSpPr>
        <p:spPr>
          <a:xfrm>
            <a:off x="838200" y="4737505"/>
            <a:ext cx="8151421" cy="13775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buNone/>
            </a:pPr>
            <a:r>
              <a:rPr lang="ja-JP" altLang="en-US" dirty="0"/>
              <a:t>社会的障壁が未然に取り除かれるようになれば、人権侵害や紛争事案の予防という観点でも有意義</a:t>
            </a:r>
          </a:p>
        </p:txBody>
      </p:sp>
      <p:sp>
        <p:nvSpPr>
          <p:cNvPr id="5" name="矢印: 下 4">
            <a:extLst>
              <a:ext uri="{FF2B5EF4-FFF2-40B4-BE49-F238E27FC236}">
                <a16:creationId xmlns:a16="http://schemas.microsoft.com/office/drawing/2014/main" id="{1DF5B189-B8F3-4C24-B685-D27610EA2362}"/>
              </a:ext>
            </a:extLst>
          </p:cNvPr>
          <p:cNvSpPr/>
          <p:nvPr/>
        </p:nvSpPr>
        <p:spPr>
          <a:xfrm>
            <a:off x="1649605" y="4060612"/>
            <a:ext cx="321699" cy="5588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50421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AA8B95-B318-4F66-AA76-2265E3C4F538}"/>
              </a:ext>
            </a:extLst>
          </p:cNvPr>
          <p:cNvSpPr>
            <a:spLocks noGrp="1"/>
          </p:cNvSpPr>
          <p:nvPr>
            <p:ph type="title"/>
          </p:nvPr>
        </p:nvSpPr>
        <p:spPr/>
        <p:txBody>
          <a:bodyPr/>
          <a:lstStyle/>
          <a:p>
            <a:r>
              <a:rPr kumimoji="1" lang="ja-JP" altLang="en-US" dirty="0"/>
              <a:t>ウェブサイトとモバイルアプリも店舗</a:t>
            </a:r>
          </a:p>
        </p:txBody>
      </p:sp>
      <p:sp>
        <p:nvSpPr>
          <p:cNvPr id="5" name="テキスト ボックス 4">
            <a:extLst>
              <a:ext uri="{FF2B5EF4-FFF2-40B4-BE49-F238E27FC236}">
                <a16:creationId xmlns:a16="http://schemas.microsoft.com/office/drawing/2014/main" id="{D3DB3FEF-C2AD-4B2B-ABEC-9379A5774CAC}"/>
              </a:ext>
            </a:extLst>
          </p:cNvPr>
          <p:cNvSpPr txBox="1"/>
          <p:nvPr/>
        </p:nvSpPr>
        <p:spPr>
          <a:xfrm>
            <a:off x="935182" y="1693698"/>
            <a:ext cx="10321636" cy="954107"/>
          </a:xfrm>
          <a:prstGeom prst="rect">
            <a:avLst/>
          </a:prstGeom>
          <a:noFill/>
        </p:spPr>
        <p:txBody>
          <a:bodyPr wrap="square">
            <a:spAutoFit/>
          </a:bodyPr>
          <a:lstStyle/>
          <a:p>
            <a:pPr>
              <a:lnSpc>
                <a:spcPct val="100000"/>
              </a:lnSpc>
            </a:pPr>
            <a:r>
              <a:rPr kumimoji="1" lang="ja-JP" altLang="en-US" sz="2800" dirty="0"/>
              <a:t>ウェブサイトとモバイルアプリも事業者と客の間のインターフェースでありオンラインの</a:t>
            </a:r>
            <a:r>
              <a:rPr kumimoji="1" lang="ja-JP" altLang="en-US" sz="2800" u="wavy" dirty="0">
                <a:uFill>
                  <a:solidFill>
                    <a:schemeClr val="accent1"/>
                  </a:solidFill>
                </a:uFill>
              </a:rPr>
              <a:t>店舗</a:t>
            </a:r>
            <a:endParaRPr kumimoji="1" lang="en-US" altLang="ja-JP" sz="2800" u="wavy" dirty="0">
              <a:uFill>
                <a:solidFill>
                  <a:schemeClr val="accent1"/>
                </a:solidFill>
              </a:uFill>
            </a:endParaRPr>
          </a:p>
        </p:txBody>
      </p:sp>
      <p:sp>
        <p:nvSpPr>
          <p:cNvPr id="7" name="テキスト ボックス 6">
            <a:extLst>
              <a:ext uri="{FF2B5EF4-FFF2-40B4-BE49-F238E27FC236}">
                <a16:creationId xmlns:a16="http://schemas.microsoft.com/office/drawing/2014/main" id="{5B3ED3C9-5D27-45E0-BD31-4A2E657977D7}"/>
              </a:ext>
            </a:extLst>
          </p:cNvPr>
          <p:cNvSpPr txBox="1"/>
          <p:nvPr/>
        </p:nvSpPr>
        <p:spPr>
          <a:xfrm>
            <a:off x="935182" y="3512538"/>
            <a:ext cx="4242460" cy="523220"/>
          </a:xfrm>
          <a:prstGeom prst="rect">
            <a:avLst/>
          </a:prstGeom>
          <a:noFill/>
        </p:spPr>
        <p:txBody>
          <a:bodyPr wrap="square">
            <a:spAutoFit/>
          </a:bodyPr>
          <a:lstStyle/>
          <a:p>
            <a:pPr marL="0" indent="0">
              <a:lnSpc>
                <a:spcPct val="100000"/>
              </a:lnSpc>
              <a:buNone/>
            </a:pPr>
            <a:r>
              <a:rPr lang="ja-JP" altLang="en-US" sz="2800" dirty="0"/>
              <a:t>差別解消法の対象となる</a:t>
            </a:r>
            <a:endParaRPr kumimoji="1" lang="ja-JP" altLang="en-US" sz="2800" dirty="0"/>
          </a:p>
        </p:txBody>
      </p:sp>
      <p:sp>
        <p:nvSpPr>
          <p:cNvPr id="9" name="テキスト ボックス 8">
            <a:extLst>
              <a:ext uri="{FF2B5EF4-FFF2-40B4-BE49-F238E27FC236}">
                <a16:creationId xmlns:a16="http://schemas.microsoft.com/office/drawing/2014/main" id="{2C48CB53-61A1-48A3-8ACA-93F7E9A25CFC}"/>
              </a:ext>
            </a:extLst>
          </p:cNvPr>
          <p:cNvSpPr txBox="1"/>
          <p:nvPr/>
        </p:nvSpPr>
        <p:spPr>
          <a:xfrm>
            <a:off x="5255822" y="2948175"/>
            <a:ext cx="600099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00000"/>
              </a:lnSpc>
            </a:pPr>
            <a:r>
              <a:rPr kumimoji="1" lang="ja-JP" altLang="en-US" sz="2400" dirty="0"/>
              <a:t>アメリカでは、ウェブサイトも</a:t>
            </a:r>
            <a:r>
              <a:rPr kumimoji="1" lang="en-US" altLang="ja-JP" sz="2400" dirty="0"/>
              <a:t>ADA</a:t>
            </a:r>
            <a:r>
              <a:rPr kumimoji="1" lang="ja-JP" altLang="en-US" sz="2400" dirty="0"/>
              <a:t>の対象となるという司法省の解釈が</a:t>
            </a:r>
            <a:r>
              <a:rPr kumimoji="1" lang="en-US" altLang="ja-JP" sz="2400" dirty="0"/>
              <a:t>1990</a:t>
            </a:r>
            <a:r>
              <a:rPr kumimoji="1" lang="ja-JP" altLang="en-US" sz="2400" dirty="0"/>
              <a:t>年代後半から今日まで度々示されてきた</a:t>
            </a:r>
          </a:p>
        </p:txBody>
      </p:sp>
      <p:sp>
        <p:nvSpPr>
          <p:cNvPr id="11" name="テキスト ボックス 10">
            <a:extLst>
              <a:ext uri="{FF2B5EF4-FFF2-40B4-BE49-F238E27FC236}">
                <a16:creationId xmlns:a16="http://schemas.microsoft.com/office/drawing/2014/main" id="{481DC7D6-2453-4EAF-A87D-75F02CF00088}"/>
              </a:ext>
            </a:extLst>
          </p:cNvPr>
          <p:cNvSpPr txBox="1"/>
          <p:nvPr/>
        </p:nvSpPr>
        <p:spPr>
          <a:xfrm>
            <a:off x="935182" y="4448874"/>
            <a:ext cx="10321636" cy="1815882"/>
          </a:xfrm>
          <a:prstGeom prst="rect">
            <a:avLst/>
          </a:prstGeom>
          <a:noFill/>
        </p:spPr>
        <p:txBody>
          <a:bodyPr wrap="square">
            <a:spAutoFit/>
          </a:bodyPr>
          <a:lstStyle/>
          <a:p>
            <a:pPr>
              <a:lnSpc>
                <a:spcPct val="100000"/>
              </a:lnSpc>
            </a:pPr>
            <a:r>
              <a:rPr kumimoji="1" lang="ja-JP" altLang="en-US" sz="2800" dirty="0"/>
              <a:t>画像</a:t>
            </a:r>
            <a:r>
              <a:rPr kumimoji="1" lang="en-US" altLang="ja-JP" sz="2800" dirty="0"/>
              <a:t>PDF</a:t>
            </a:r>
            <a:r>
              <a:rPr kumimoji="1" lang="ja-JP" altLang="en-US" sz="2800" dirty="0"/>
              <a:t>やキャプションのない動画が情報へのアクセスの妨げとなっている場合は、障害者差別解消法に基づき、合理的配慮として</a:t>
            </a:r>
            <a:r>
              <a:rPr kumimoji="1" lang="en-US" altLang="ja-JP" sz="2800" dirty="0"/>
              <a:t>Word</a:t>
            </a:r>
            <a:r>
              <a:rPr kumimoji="1" lang="ja-JP" altLang="en-US" sz="2800" dirty="0"/>
              <a:t>ファイルや</a:t>
            </a:r>
            <a:r>
              <a:rPr kumimoji="1" lang="en-US" altLang="ja-JP" sz="2800" dirty="0"/>
              <a:t>Excel</a:t>
            </a:r>
            <a:r>
              <a:rPr kumimoji="1" lang="ja-JP" altLang="en-US" sz="2800" dirty="0"/>
              <a:t>ファイル、キャプションの付いた動画の提供を求めることができる</a:t>
            </a:r>
            <a:endParaRPr kumimoji="1" lang="en-US" altLang="ja-JP" sz="2800" dirty="0"/>
          </a:p>
        </p:txBody>
      </p:sp>
      <p:sp>
        <p:nvSpPr>
          <p:cNvPr id="14" name="矢印: 下 13">
            <a:extLst>
              <a:ext uri="{FF2B5EF4-FFF2-40B4-BE49-F238E27FC236}">
                <a16:creationId xmlns:a16="http://schemas.microsoft.com/office/drawing/2014/main" id="{4B7B8DB0-683B-40DF-9B5F-63463B3D2F5A}"/>
              </a:ext>
            </a:extLst>
          </p:cNvPr>
          <p:cNvSpPr/>
          <p:nvPr/>
        </p:nvSpPr>
        <p:spPr>
          <a:xfrm>
            <a:off x="1792109" y="2790336"/>
            <a:ext cx="321699" cy="5588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8219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67791D-D854-4D7C-934C-C8C6D72BC80B}"/>
              </a:ext>
            </a:extLst>
          </p:cNvPr>
          <p:cNvSpPr>
            <a:spLocks noGrp="1"/>
          </p:cNvSpPr>
          <p:nvPr>
            <p:ph type="title"/>
          </p:nvPr>
        </p:nvSpPr>
        <p:spPr>
          <a:xfrm>
            <a:off x="838200" y="365125"/>
            <a:ext cx="10515600" cy="1325563"/>
          </a:xfrm>
        </p:spPr>
        <p:txBody>
          <a:bodyPr/>
          <a:lstStyle/>
          <a:p>
            <a:r>
              <a:rPr kumimoji="1" lang="ja-JP" altLang="en-US"/>
              <a:t>出版社に求められる合理的配慮</a:t>
            </a:r>
          </a:p>
        </p:txBody>
      </p:sp>
      <p:sp>
        <p:nvSpPr>
          <p:cNvPr id="3" name="コンテンツ プレースホルダー 2">
            <a:extLst>
              <a:ext uri="{FF2B5EF4-FFF2-40B4-BE49-F238E27FC236}">
                <a16:creationId xmlns:a16="http://schemas.microsoft.com/office/drawing/2014/main" id="{32DC7B15-D383-4512-99C9-508EED3381B7}"/>
              </a:ext>
            </a:extLst>
          </p:cNvPr>
          <p:cNvSpPr>
            <a:spLocks noGrp="1"/>
          </p:cNvSpPr>
          <p:nvPr>
            <p:ph idx="1"/>
          </p:nvPr>
        </p:nvSpPr>
        <p:spPr>
          <a:xfrm>
            <a:off x="855133" y="1842558"/>
            <a:ext cx="10515600" cy="4351338"/>
          </a:xfrm>
        </p:spPr>
        <p:txBody>
          <a:bodyPr/>
          <a:lstStyle/>
          <a:p>
            <a:pPr>
              <a:lnSpc>
                <a:spcPct val="100000"/>
              </a:lnSpc>
            </a:pPr>
            <a:r>
              <a:rPr kumimoji="1" lang="ja-JP" altLang="en-US" dirty="0"/>
              <a:t>印刷物の読みに障害のある人が、</a:t>
            </a:r>
            <a:r>
              <a:rPr kumimoji="1" lang="en-US" altLang="ja-JP" dirty="0"/>
              <a:t>Kindle</a:t>
            </a:r>
            <a:r>
              <a:rPr kumimoji="1" lang="ja-JP" altLang="en-US" dirty="0"/>
              <a:t>版などのアクセシブルな電子書籍として出版されていない紙版の本を購入し、出版社に電子データの提供を求めるのは合理的配慮を求めることに当たる</a:t>
            </a:r>
          </a:p>
          <a:p>
            <a:pPr>
              <a:lnSpc>
                <a:spcPct val="100000"/>
              </a:lnSpc>
            </a:pPr>
            <a:r>
              <a:rPr kumimoji="1" lang="ja-JP" altLang="en-US" dirty="0"/>
              <a:t>ファイル形式は</a:t>
            </a:r>
            <a:r>
              <a:rPr kumimoji="1" lang="en-US" altLang="ja-JP" dirty="0"/>
              <a:t>Word</a:t>
            </a:r>
            <a:r>
              <a:rPr kumimoji="1" lang="ja-JP" altLang="en-US" dirty="0"/>
              <a:t>、プレーンテキスト、</a:t>
            </a:r>
            <a:r>
              <a:rPr kumimoji="1" lang="en-US" altLang="ja-JP" dirty="0"/>
              <a:t>HTML</a:t>
            </a:r>
            <a:r>
              <a:rPr kumimoji="1" lang="ja-JP" altLang="en-US" dirty="0"/>
              <a:t>、</a:t>
            </a:r>
            <a:r>
              <a:rPr kumimoji="1" lang="en-US" altLang="ja-JP" dirty="0"/>
              <a:t>EPUB</a:t>
            </a:r>
            <a:r>
              <a:rPr kumimoji="1" lang="ja-JP" altLang="en-US" dirty="0"/>
              <a:t>、いずれも適切といえる</a:t>
            </a:r>
          </a:p>
          <a:p>
            <a:pPr>
              <a:lnSpc>
                <a:spcPct val="100000"/>
              </a:lnSpc>
            </a:pPr>
            <a:r>
              <a:rPr kumimoji="1" lang="ja-JP" altLang="en-US" dirty="0"/>
              <a:t>構造情報が適切に付与されたファイル形式がより望ましい</a:t>
            </a:r>
          </a:p>
          <a:p>
            <a:endParaRPr kumimoji="1" lang="ja-JP" altLang="en-US" dirty="0"/>
          </a:p>
        </p:txBody>
      </p:sp>
    </p:spTree>
    <p:extLst>
      <p:ext uri="{BB962C8B-B14F-4D97-AF65-F5344CB8AC3E}">
        <p14:creationId xmlns:p14="http://schemas.microsoft.com/office/powerpoint/2010/main" val="4048853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8BD5AC-94F2-4EAF-82D4-A564083B773D}"/>
              </a:ext>
            </a:extLst>
          </p:cNvPr>
          <p:cNvSpPr>
            <a:spLocks noGrp="1"/>
          </p:cNvSpPr>
          <p:nvPr>
            <p:ph type="title"/>
          </p:nvPr>
        </p:nvSpPr>
        <p:spPr/>
        <p:txBody>
          <a:bodyPr>
            <a:normAutofit/>
          </a:bodyPr>
          <a:lstStyle/>
          <a:p>
            <a:r>
              <a:rPr kumimoji="1" lang="ja-JP" altLang="en-US" dirty="0"/>
              <a:t>情報アクセシビリティ法が必要</a:t>
            </a:r>
          </a:p>
        </p:txBody>
      </p:sp>
      <p:pic>
        <p:nvPicPr>
          <p:cNvPr id="5" name="図 4">
            <a:extLst>
              <a:ext uri="{FF2B5EF4-FFF2-40B4-BE49-F238E27FC236}">
                <a16:creationId xmlns:a16="http://schemas.microsoft.com/office/drawing/2014/main" id="{DBCA6575-61FB-409E-8155-F668C9F01674}"/>
              </a:ext>
            </a:extLst>
          </p:cNvPr>
          <p:cNvPicPr>
            <a:picLocks noChangeAspect="1"/>
          </p:cNvPicPr>
          <p:nvPr/>
        </p:nvPicPr>
        <p:blipFill>
          <a:blip r:embed="rId3"/>
          <a:stretch>
            <a:fillRect/>
          </a:stretch>
        </p:blipFill>
        <p:spPr>
          <a:xfrm>
            <a:off x="5521803" y="1428958"/>
            <a:ext cx="4524720" cy="1809887"/>
          </a:xfrm>
          <a:prstGeom prst="rect">
            <a:avLst/>
          </a:prstGeom>
        </p:spPr>
      </p:pic>
      <p:graphicFrame>
        <p:nvGraphicFramePr>
          <p:cNvPr id="4" name="表 5">
            <a:extLst>
              <a:ext uri="{FF2B5EF4-FFF2-40B4-BE49-F238E27FC236}">
                <a16:creationId xmlns:a16="http://schemas.microsoft.com/office/drawing/2014/main" id="{4396FD63-8BD5-45F7-8E1C-8D00E085FBA3}"/>
              </a:ext>
            </a:extLst>
          </p:cNvPr>
          <p:cNvGraphicFramePr>
            <a:graphicFrameLocks noGrp="1"/>
          </p:cNvGraphicFramePr>
          <p:nvPr>
            <p:extLst>
              <p:ext uri="{D42A27DB-BD31-4B8C-83A1-F6EECF244321}">
                <p14:modId xmlns:p14="http://schemas.microsoft.com/office/powerpoint/2010/main" val="2047413883"/>
              </p:ext>
            </p:extLst>
          </p:nvPr>
        </p:nvGraphicFramePr>
        <p:xfrm>
          <a:off x="1098229" y="3278076"/>
          <a:ext cx="9995541" cy="2538369"/>
        </p:xfrm>
        <a:graphic>
          <a:graphicData uri="http://schemas.openxmlformats.org/drawingml/2006/table">
            <a:tbl>
              <a:tblPr firstRow="1" firstCol="1">
                <a:tableStyleId>{BC89EF96-8CEA-46FF-86C4-4CE0E7609802}</a:tableStyleId>
              </a:tblPr>
              <a:tblGrid>
                <a:gridCol w="3331847">
                  <a:extLst>
                    <a:ext uri="{9D8B030D-6E8A-4147-A177-3AD203B41FA5}">
                      <a16:colId xmlns:a16="http://schemas.microsoft.com/office/drawing/2014/main" val="2495820335"/>
                    </a:ext>
                  </a:extLst>
                </a:gridCol>
                <a:gridCol w="3331847">
                  <a:extLst>
                    <a:ext uri="{9D8B030D-6E8A-4147-A177-3AD203B41FA5}">
                      <a16:colId xmlns:a16="http://schemas.microsoft.com/office/drawing/2014/main" val="3438855479"/>
                    </a:ext>
                  </a:extLst>
                </a:gridCol>
                <a:gridCol w="3331847">
                  <a:extLst>
                    <a:ext uri="{9D8B030D-6E8A-4147-A177-3AD203B41FA5}">
                      <a16:colId xmlns:a16="http://schemas.microsoft.com/office/drawing/2014/main" val="3330729998"/>
                    </a:ext>
                  </a:extLst>
                </a:gridCol>
              </a:tblGrid>
              <a:tr h="846123">
                <a:tc>
                  <a:txBody>
                    <a:bodyPr/>
                    <a:lstStyle/>
                    <a:p>
                      <a:pPr algn="ctr"/>
                      <a:endParaRPr kumimoji="1" lang="ja-JP" altLang="en-US" sz="2800" b="1" dirty="0"/>
                    </a:p>
                  </a:txBody>
                  <a:tcPr anchor="ctr"/>
                </a:tc>
                <a:tc>
                  <a:txBody>
                    <a:bodyPr/>
                    <a:lstStyle/>
                    <a:p>
                      <a:pPr algn="ctr"/>
                      <a:r>
                        <a:rPr kumimoji="1" lang="ja-JP" altLang="en-US" sz="2800" b="1" dirty="0"/>
                        <a:t>環境整備</a:t>
                      </a:r>
                    </a:p>
                  </a:txBody>
                  <a:tcPr anchor="ctr"/>
                </a:tc>
                <a:tc>
                  <a:txBody>
                    <a:bodyPr/>
                    <a:lstStyle/>
                    <a:p>
                      <a:pPr algn="ctr"/>
                      <a:r>
                        <a:rPr kumimoji="1" lang="ja-JP" altLang="en-US" sz="2800" b="1" dirty="0"/>
                        <a:t>合理的配慮</a:t>
                      </a:r>
                    </a:p>
                  </a:txBody>
                  <a:tcPr anchor="ctr"/>
                </a:tc>
                <a:extLst>
                  <a:ext uri="{0D108BD9-81ED-4DB2-BD59-A6C34878D82A}">
                    <a16:rowId xmlns:a16="http://schemas.microsoft.com/office/drawing/2014/main" val="3842890981"/>
                  </a:ext>
                </a:extLst>
              </a:tr>
              <a:tr h="846123">
                <a:tc>
                  <a:txBody>
                    <a:bodyPr/>
                    <a:lstStyle/>
                    <a:p>
                      <a:pPr algn="ctr"/>
                      <a:r>
                        <a:rPr kumimoji="1" lang="ja-JP" altLang="en-US" sz="2800" b="1" dirty="0"/>
                        <a:t>交通・建物</a:t>
                      </a:r>
                    </a:p>
                  </a:txBody>
                  <a:tcPr anchor="ctr"/>
                </a:tc>
                <a:tc>
                  <a:txBody>
                    <a:bodyPr/>
                    <a:lstStyle/>
                    <a:p>
                      <a:pPr algn="ctr"/>
                      <a:r>
                        <a:rPr kumimoji="1" lang="ja-JP" altLang="en-US" sz="2800" dirty="0"/>
                        <a:t>移動円滑化法</a:t>
                      </a:r>
                    </a:p>
                  </a:txBody>
                  <a:tcPr anchor="ctr"/>
                </a:tc>
                <a:tc>
                  <a:txBody>
                    <a:bodyPr/>
                    <a:lstStyle/>
                    <a:p>
                      <a:pPr algn="ctr"/>
                      <a:r>
                        <a:rPr kumimoji="1" lang="ja-JP" altLang="en-US" sz="2800" dirty="0"/>
                        <a:t>差別解消法</a:t>
                      </a:r>
                    </a:p>
                  </a:txBody>
                  <a:tcPr anchor="ctr"/>
                </a:tc>
                <a:extLst>
                  <a:ext uri="{0D108BD9-81ED-4DB2-BD59-A6C34878D82A}">
                    <a16:rowId xmlns:a16="http://schemas.microsoft.com/office/drawing/2014/main" val="2431779139"/>
                  </a:ext>
                </a:extLst>
              </a:tr>
              <a:tr h="846123">
                <a:tc>
                  <a:txBody>
                    <a:bodyPr/>
                    <a:lstStyle/>
                    <a:p>
                      <a:pPr algn="ctr"/>
                      <a:r>
                        <a:rPr kumimoji="1" lang="ja-JP" altLang="en-US" sz="2800" b="1" dirty="0"/>
                        <a:t>情報</a:t>
                      </a:r>
                    </a:p>
                  </a:txBody>
                  <a:tcPr anchor="ctr"/>
                </a:tc>
                <a:tc>
                  <a:txBody>
                    <a:bodyPr/>
                    <a:lstStyle/>
                    <a:p>
                      <a:pPr algn="l"/>
                      <a:r>
                        <a:rPr kumimoji="1" lang="ja-JP" altLang="en-US" sz="2800" dirty="0">
                          <a:highlight>
                            <a:srgbClr val="FFFF00"/>
                          </a:highlight>
                        </a:rPr>
                        <a:t>　</a:t>
                      </a:r>
                      <a:r>
                        <a:rPr kumimoji="1" lang="ja-JP" altLang="en-US" sz="2800" dirty="0"/>
                        <a:t>　　　　　</a:t>
                      </a:r>
                      <a:r>
                        <a:rPr kumimoji="1" lang="ja-JP" altLang="en-US" sz="2800" dirty="0">
                          <a:highlight>
                            <a:srgbClr val="FFFF00"/>
                          </a:highlight>
                        </a:rPr>
                        <a:t>　　</a:t>
                      </a:r>
                      <a:r>
                        <a:rPr kumimoji="1" lang="ja-JP" altLang="en-US" sz="2800" dirty="0"/>
                        <a:t>　</a:t>
                      </a:r>
                      <a:endParaRPr kumimoji="1" lang="en-US" altLang="ja-JP" sz="2800" dirty="0"/>
                    </a:p>
                  </a:txBody>
                  <a:tcPr anchor="ctr"/>
                </a:tc>
                <a:tc>
                  <a:txBody>
                    <a:bodyPr/>
                    <a:lstStyle/>
                    <a:p>
                      <a:pPr algn="ctr"/>
                      <a:r>
                        <a:rPr kumimoji="1" lang="ja-JP" altLang="en-US" sz="2800" dirty="0"/>
                        <a:t>差別解消法</a:t>
                      </a:r>
                    </a:p>
                  </a:txBody>
                  <a:tcPr anchor="ctr"/>
                </a:tc>
                <a:extLst>
                  <a:ext uri="{0D108BD9-81ED-4DB2-BD59-A6C34878D82A}">
                    <a16:rowId xmlns:a16="http://schemas.microsoft.com/office/drawing/2014/main" val="3023866266"/>
                  </a:ext>
                </a:extLst>
              </a:tr>
            </a:tbl>
          </a:graphicData>
        </a:graphic>
      </p:graphicFrame>
      <p:sp>
        <p:nvSpPr>
          <p:cNvPr id="6" name="テキスト ボックス 5">
            <a:extLst>
              <a:ext uri="{FF2B5EF4-FFF2-40B4-BE49-F238E27FC236}">
                <a16:creationId xmlns:a16="http://schemas.microsoft.com/office/drawing/2014/main" id="{8D0244A6-5535-4A43-9E9B-089FE50D09BC}"/>
              </a:ext>
            </a:extLst>
          </p:cNvPr>
          <p:cNvSpPr txBox="1"/>
          <p:nvPr/>
        </p:nvSpPr>
        <p:spPr>
          <a:xfrm>
            <a:off x="1559132" y="1921220"/>
            <a:ext cx="3559133" cy="830997"/>
          </a:xfrm>
          <a:prstGeom prst="rect">
            <a:avLst/>
          </a:prstGeom>
          <a:noFill/>
        </p:spPr>
        <p:txBody>
          <a:bodyPr wrap="square" rtlCol="0">
            <a:spAutoFit/>
          </a:bodyPr>
          <a:lstStyle/>
          <a:p>
            <a:pPr algn="ctr"/>
            <a:r>
              <a:rPr kumimoji="1" lang="ja-JP" altLang="en-US" sz="2400" dirty="0"/>
              <a:t>環境整備と合理的配慮は車の両輪</a:t>
            </a:r>
          </a:p>
        </p:txBody>
      </p:sp>
      <p:sp>
        <p:nvSpPr>
          <p:cNvPr id="7" name="テキスト ボックス 6">
            <a:extLst>
              <a:ext uri="{FF2B5EF4-FFF2-40B4-BE49-F238E27FC236}">
                <a16:creationId xmlns:a16="http://schemas.microsoft.com/office/drawing/2014/main" id="{678318C1-4EE3-4EBA-9A60-C19445046534}"/>
              </a:ext>
            </a:extLst>
          </p:cNvPr>
          <p:cNvSpPr txBox="1"/>
          <p:nvPr/>
        </p:nvSpPr>
        <p:spPr>
          <a:xfrm>
            <a:off x="4371744" y="6150702"/>
            <a:ext cx="3570208" cy="461665"/>
          </a:xfrm>
          <a:prstGeom prst="rect">
            <a:avLst/>
          </a:prstGeom>
          <a:noFill/>
        </p:spPr>
        <p:txBody>
          <a:bodyPr wrap="none" rtlCol="0">
            <a:spAutoFit/>
          </a:bodyPr>
          <a:lstStyle/>
          <a:p>
            <a:r>
              <a:rPr kumimoji="1" lang="ja-JP" altLang="en-US" sz="2400" dirty="0">
                <a:highlight>
                  <a:srgbClr val="FFFF00"/>
                </a:highlight>
              </a:rPr>
              <a:t>情報アクセシビリティ法</a:t>
            </a:r>
            <a:endParaRPr kumimoji="1" lang="ja-JP" altLang="en-US" sz="2400" dirty="0"/>
          </a:p>
        </p:txBody>
      </p:sp>
      <p:sp>
        <p:nvSpPr>
          <p:cNvPr id="8" name="矢印: 上 7">
            <a:extLst>
              <a:ext uri="{FF2B5EF4-FFF2-40B4-BE49-F238E27FC236}">
                <a16:creationId xmlns:a16="http://schemas.microsoft.com/office/drawing/2014/main" id="{97F8A4DA-D9B8-4371-8FD0-1986E36D6EA2}"/>
              </a:ext>
            </a:extLst>
          </p:cNvPr>
          <p:cNvSpPr/>
          <p:nvPr/>
        </p:nvSpPr>
        <p:spPr>
          <a:xfrm>
            <a:off x="5870368" y="5855676"/>
            <a:ext cx="451263" cy="255795"/>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D4B9927B-DD4F-44E4-9A08-A50A988A677C}"/>
              </a:ext>
            </a:extLst>
          </p:cNvPr>
          <p:cNvSpPr/>
          <p:nvPr/>
        </p:nvSpPr>
        <p:spPr>
          <a:xfrm>
            <a:off x="4593770" y="5070318"/>
            <a:ext cx="3004457" cy="665018"/>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636763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5EB66D-9986-4FBA-8559-A4DBF5C39D64}"/>
              </a:ext>
            </a:extLst>
          </p:cNvPr>
          <p:cNvSpPr>
            <a:spLocks noGrp="1"/>
          </p:cNvSpPr>
          <p:nvPr>
            <p:ph type="title"/>
          </p:nvPr>
        </p:nvSpPr>
        <p:spPr>
          <a:xfrm>
            <a:off x="838200" y="348192"/>
            <a:ext cx="10515600" cy="1325563"/>
          </a:xfrm>
        </p:spPr>
        <p:txBody>
          <a:bodyPr/>
          <a:lstStyle/>
          <a:p>
            <a:r>
              <a:rPr kumimoji="1" lang="ja-JP" altLang="en-US" dirty="0"/>
              <a:t>デジタル教科書はアクセシブルでなければならない</a:t>
            </a:r>
          </a:p>
        </p:txBody>
      </p:sp>
      <p:sp>
        <p:nvSpPr>
          <p:cNvPr id="3" name="コンテンツ プレースホルダー 2">
            <a:extLst>
              <a:ext uri="{FF2B5EF4-FFF2-40B4-BE49-F238E27FC236}">
                <a16:creationId xmlns:a16="http://schemas.microsoft.com/office/drawing/2014/main" id="{C0329879-B286-4840-BAF1-EF6E7E57430F}"/>
              </a:ext>
            </a:extLst>
          </p:cNvPr>
          <p:cNvSpPr>
            <a:spLocks noGrp="1"/>
          </p:cNvSpPr>
          <p:nvPr>
            <p:ph idx="1"/>
          </p:nvPr>
        </p:nvSpPr>
        <p:spPr>
          <a:xfrm>
            <a:off x="838200" y="1825625"/>
            <a:ext cx="10515600" cy="511175"/>
          </a:xfrm>
        </p:spPr>
        <p:txBody>
          <a:bodyPr>
            <a:normAutofit/>
          </a:bodyPr>
          <a:lstStyle/>
          <a:p>
            <a:pPr marL="0" indent="0">
              <a:buNone/>
            </a:pPr>
            <a:r>
              <a:rPr kumimoji="1" lang="en-US" altLang="ja-JP" u="wavy" dirty="0">
                <a:uFill>
                  <a:solidFill>
                    <a:schemeClr val="accent1"/>
                  </a:solidFill>
                </a:uFill>
              </a:rPr>
              <a:t>GIGA</a:t>
            </a:r>
            <a:r>
              <a:rPr kumimoji="1" lang="ja-JP" altLang="en-US" u="wavy" dirty="0">
                <a:uFill>
                  <a:solidFill>
                    <a:schemeClr val="accent1"/>
                  </a:solidFill>
                </a:uFill>
              </a:rPr>
              <a:t>スクール構想とは</a:t>
            </a:r>
            <a:endParaRPr kumimoji="1" lang="en-US" altLang="ja-JP" dirty="0"/>
          </a:p>
          <a:p>
            <a:endParaRPr lang="en-US" altLang="ja-JP" dirty="0"/>
          </a:p>
        </p:txBody>
      </p:sp>
      <p:sp>
        <p:nvSpPr>
          <p:cNvPr id="5" name="テキスト ボックス 4">
            <a:extLst>
              <a:ext uri="{FF2B5EF4-FFF2-40B4-BE49-F238E27FC236}">
                <a16:creationId xmlns:a16="http://schemas.microsoft.com/office/drawing/2014/main" id="{5B83F8C4-CD8A-4785-AA17-B2D7BB64D7FC}"/>
              </a:ext>
            </a:extLst>
          </p:cNvPr>
          <p:cNvSpPr txBox="1"/>
          <p:nvPr/>
        </p:nvSpPr>
        <p:spPr>
          <a:xfrm>
            <a:off x="2909695" y="2871630"/>
            <a:ext cx="7829550"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indent="0">
              <a:buNone/>
            </a:pPr>
            <a:r>
              <a:rPr kumimoji="1" lang="ja-JP" altLang="en-US" sz="2800"/>
              <a:t>多様な子どもたちを誰一人取り残すことのなく、公正に個別最適化された創造性を育む教育を、全国の学校現場で持続的に実現させる構想</a:t>
            </a:r>
          </a:p>
        </p:txBody>
      </p:sp>
      <p:sp>
        <p:nvSpPr>
          <p:cNvPr id="6" name="テキスト ボックス 5">
            <a:extLst>
              <a:ext uri="{FF2B5EF4-FFF2-40B4-BE49-F238E27FC236}">
                <a16:creationId xmlns:a16="http://schemas.microsoft.com/office/drawing/2014/main" id="{27F81718-6239-42FD-AFFF-307A145CC817}"/>
              </a:ext>
            </a:extLst>
          </p:cNvPr>
          <p:cNvSpPr txBox="1"/>
          <p:nvPr/>
        </p:nvSpPr>
        <p:spPr>
          <a:xfrm>
            <a:off x="854242" y="4732427"/>
            <a:ext cx="7937500" cy="1384995"/>
          </a:xfrm>
          <a:prstGeom prst="rect">
            <a:avLst/>
          </a:prstGeom>
          <a:noFill/>
        </p:spPr>
        <p:txBody>
          <a:bodyPr wrap="square" rtlCol="0">
            <a:spAutoFit/>
          </a:bodyPr>
          <a:lstStyle/>
          <a:p>
            <a:r>
              <a:rPr kumimoji="1" lang="ja-JP" altLang="en-US" sz="2800" dirty="0"/>
              <a:t>それなら、電子教科書と端末の公共調達では、アクセシビリティ機能が基準に達していることを選定の要件に加えるべき</a:t>
            </a:r>
            <a:endParaRPr kumimoji="1" lang="en-US" altLang="ja-JP" sz="2800" dirty="0"/>
          </a:p>
        </p:txBody>
      </p:sp>
      <p:sp>
        <p:nvSpPr>
          <p:cNvPr id="9" name="矢印: 下 8">
            <a:extLst>
              <a:ext uri="{FF2B5EF4-FFF2-40B4-BE49-F238E27FC236}">
                <a16:creationId xmlns:a16="http://schemas.microsoft.com/office/drawing/2014/main" id="{76912765-1F3C-426B-BDB9-B68D4E573C82}"/>
              </a:ext>
            </a:extLst>
          </p:cNvPr>
          <p:cNvSpPr/>
          <p:nvPr/>
        </p:nvSpPr>
        <p:spPr>
          <a:xfrm>
            <a:off x="1649605" y="2513478"/>
            <a:ext cx="393700" cy="2007723"/>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976D950-217B-4364-A94B-A6F08467153F}"/>
              </a:ext>
            </a:extLst>
          </p:cNvPr>
          <p:cNvSpPr txBox="1"/>
          <p:nvPr/>
        </p:nvSpPr>
        <p:spPr>
          <a:xfrm rot="5400000">
            <a:off x="2891509" y="2132752"/>
            <a:ext cx="511175" cy="584775"/>
          </a:xfrm>
          <a:prstGeom prst="rect">
            <a:avLst/>
          </a:prstGeom>
          <a:noFill/>
        </p:spPr>
        <p:txBody>
          <a:bodyPr wrap="square" rtlCol="0">
            <a:spAutoFit/>
          </a:bodyPr>
          <a:lstStyle/>
          <a:p>
            <a:r>
              <a:rPr kumimoji="1" lang="ja-JP" altLang="en-US" sz="3200">
                <a:solidFill>
                  <a:schemeClr val="accent1"/>
                </a:solidFill>
              </a:rPr>
              <a:t>＝</a:t>
            </a:r>
          </a:p>
        </p:txBody>
      </p:sp>
    </p:spTree>
    <p:extLst>
      <p:ext uri="{BB962C8B-B14F-4D97-AF65-F5344CB8AC3E}">
        <p14:creationId xmlns:p14="http://schemas.microsoft.com/office/powerpoint/2010/main" val="397957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244135-7CF1-4021-804E-265CC8335E65}"/>
              </a:ext>
            </a:extLst>
          </p:cNvPr>
          <p:cNvSpPr>
            <a:spLocks noGrp="1"/>
          </p:cNvSpPr>
          <p:nvPr>
            <p:ph type="title"/>
          </p:nvPr>
        </p:nvSpPr>
        <p:spPr/>
        <p:txBody>
          <a:bodyPr/>
          <a:lstStyle/>
          <a:p>
            <a:r>
              <a:rPr kumimoji="1" lang="ja-JP" altLang="en-US"/>
              <a:t>障害者権利条約</a:t>
            </a:r>
          </a:p>
        </p:txBody>
      </p:sp>
      <p:sp>
        <p:nvSpPr>
          <p:cNvPr id="3" name="コンテンツ プレースホルダー 2">
            <a:extLst>
              <a:ext uri="{FF2B5EF4-FFF2-40B4-BE49-F238E27FC236}">
                <a16:creationId xmlns:a16="http://schemas.microsoft.com/office/drawing/2014/main" id="{0B8FD16A-74CD-40A3-A3BF-E956FBD08C08}"/>
              </a:ext>
            </a:extLst>
          </p:cNvPr>
          <p:cNvSpPr>
            <a:spLocks noGrp="1"/>
          </p:cNvSpPr>
          <p:nvPr>
            <p:ph idx="1"/>
          </p:nvPr>
        </p:nvSpPr>
        <p:spPr>
          <a:xfrm>
            <a:off x="838200" y="1808692"/>
            <a:ext cx="10515600" cy="4351338"/>
          </a:xfrm>
        </p:spPr>
        <p:txBody>
          <a:bodyPr>
            <a:normAutofit/>
          </a:bodyPr>
          <a:lstStyle/>
          <a:p>
            <a:pPr>
              <a:lnSpc>
                <a:spcPct val="150000"/>
              </a:lnSpc>
            </a:pPr>
            <a:r>
              <a:rPr lang="ja-JP" altLang="en-US" dirty="0"/>
              <a:t>障害者の人権に関する初めての国際条約</a:t>
            </a:r>
          </a:p>
          <a:p>
            <a:pPr>
              <a:lnSpc>
                <a:spcPct val="150000"/>
              </a:lnSpc>
            </a:pPr>
            <a:r>
              <a:rPr lang="ja-JP" altLang="en-US" dirty="0"/>
              <a:t>障害者の人権や基本的自由の享有を確保し、障害者の固有の尊厳の尊重を促進することを目的</a:t>
            </a:r>
          </a:p>
          <a:p>
            <a:pPr>
              <a:lnSpc>
                <a:spcPct val="150000"/>
              </a:lnSpc>
            </a:pPr>
            <a:r>
              <a:rPr lang="ja-JP" altLang="en-US" dirty="0"/>
              <a:t>障害者の権利を実現するための締約国の実施義務について規定</a:t>
            </a:r>
            <a:endParaRPr kumimoji="1" lang="ja-JP" altLang="en-US" dirty="0"/>
          </a:p>
          <a:p>
            <a:pPr>
              <a:lnSpc>
                <a:spcPct val="150000"/>
              </a:lnSpc>
            </a:pPr>
            <a:r>
              <a:rPr kumimoji="1" lang="ja-JP" altLang="en-US" dirty="0"/>
              <a:t>遅れてできた人権条約だからこそ新しい考え方（障害の社会モデル）を導入できた</a:t>
            </a:r>
            <a:endParaRPr kumimoji="1" lang="en-US" altLang="ja-JP" dirty="0"/>
          </a:p>
        </p:txBody>
      </p:sp>
    </p:spTree>
    <p:extLst>
      <p:ext uri="{BB962C8B-B14F-4D97-AF65-F5344CB8AC3E}">
        <p14:creationId xmlns:p14="http://schemas.microsoft.com/office/powerpoint/2010/main" val="16352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BD3186-4627-4712-8836-009E7676A091}"/>
              </a:ext>
            </a:extLst>
          </p:cNvPr>
          <p:cNvSpPr>
            <a:spLocks noGrp="1"/>
          </p:cNvSpPr>
          <p:nvPr>
            <p:ph type="title"/>
          </p:nvPr>
        </p:nvSpPr>
        <p:spPr/>
        <p:txBody>
          <a:bodyPr/>
          <a:lstStyle/>
          <a:p>
            <a:r>
              <a:rPr lang="ja-JP" altLang="en-US"/>
              <a:t>障害はどこにあるか？</a:t>
            </a:r>
            <a:endParaRPr kumimoji="1" lang="ja-JP" altLang="en-US"/>
          </a:p>
        </p:txBody>
      </p:sp>
      <p:pic>
        <p:nvPicPr>
          <p:cNvPr id="4" name="Picture 2" descr="車椅子に乗る人と階段のイラスト | かわいいフリー素材集 いらすとや">
            <a:extLst>
              <a:ext uri="{FF2B5EF4-FFF2-40B4-BE49-F238E27FC236}">
                <a16:creationId xmlns:a16="http://schemas.microsoft.com/office/drawing/2014/main" id="{325ABF5E-FA4F-4FB9-B119-5BFD487DC1E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498749" y="2637824"/>
            <a:ext cx="3855051" cy="385505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2ECB7C28-F820-4DA8-896D-E45D7E144718}"/>
              </a:ext>
            </a:extLst>
          </p:cNvPr>
          <p:cNvSpPr txBox="1"/>
          <p:nvPr/>
        </p:nvSpPr>
        <p:spPr>
          <a:xfrm>
            <a:off x="3127464" y="4917041"/>
            <a:ext cx="1852499" cy="1077218"/>
          </a:xfrm>
          <a:prstGeom prst="rect">
            <a:avLst/>
          </a:prstGeom>
          <a:noFill/>
        </p:spPr>
        <p:txBody>
          <a:bodyPr wrap="square" rtlCol="0">
            <a:spAutoFit/>
          </a:bodyPr>
          <a:lstStyle/>
          <a:p>
            <a:r>
              <a:rPr kumimoji="1" lang="ja-JP" altLang="en-US" sz="3200"/>
              <a:t>階段</a:t>
            </a:r>
            <a:r>
              <a:rPr kumimoji="1" lang="ja-JP" altLang="en-US" sz="2800"/>
              <a:t>？</a:t>
            </a:r>
            <a:endParaRPr kumimoji="1" lang="en-US" altLang="ja-JP" sz="2800"/>
          </a:p>
          <a:p>
            <a:endParaRPr kumimoji="1" lang="ja-JP" altLang="en-US" sz="3200"/>
          </a:p>
        </p:txBody>
      </p:sp>
      <p:sp>
        <p:nvSpPr>
          <p:cNvPr id="6" name="テキスト ボックス 5">
            <a:extLst>
              <a:ext uri="{FF2B5EF4-FFF2-40B4-BE49-F238E27FC236}">
                <a16:creationId xmlns:a16="http://schemas.microsoft.com/office/drawing/2014/main" id="{96C8A79E-8FC1-44B9-A613-6F41722FC2C9}"/>
              </a:ext>
            </a:extLst>
          </p:cNvPr>
          <p:cNvSpPr txBox="1"/>
          <p:nvPr/>
        </p:nvSpPr>
        <p:spPr>
          <a:xfrm>
            <a:off x="5359287" y="2767334"/>
            <a:ext cx="1438088" cy="584775"/>
          </a:xfrm>
          <a:prstGeom prst="rect">
            <a:avLst/>
          </a:prstGeom>
          <a:noFill/>
        </p:spPr>
        <p:txBody>
          <a:bodyPr wrap="square" rtlCol="0">
            <a:spAutoFit/>
          </a:bodyPr>
          <a:lstStyle/>
          <a:p>
            <a:r>
              <a:rPr kumimoji="1" lang="ja-JP" altLang="en-US" sz="3200"/>
              <a:t>足？</a:t>
            </a:r>
          </a:p>
        </p:txBody>
      </p:sp>
      <p:sp>
        <p:nvSpPr>
          <p:cNvPr id="3" name="吹き出し: 円形 2">
            <a:extLst>
              <a:ext uri="{FF2B5EF4-FFF2-40B4-BE49-F238E27FC236}">
                <a16:creationId xmlns:a16="http://schemas.microsoft.com/office/drawing/2014/main" id="{99D4D984-E86E-430C-8D6B-DA1F57848B21}"/>
              </a:ext>
            </a:extLst>
          </p:cNvPr>
          <p:cNvSpPr/>
          <p:nvPr/>
        </p:nvSpPr>
        <p:spPr>
          <a:xfrm>
            <a:off x="3488788" y="2180492"/>
            <a:ext cx="4526156" cy="1758461"/>
          </a:xfrm>
          <a:prstGeom prst="wedgeEllipseCallout">
            <a:avLst>
              <a:gd name="adj1" fmla="val 68240"/>
              <a:gd name="adj2" fmla="val 10589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円形 8">
            <a:extLst>
              <a:ext uri="{FF2B5EF4-FFF2-40B4-BE49-F238E27FC236}">
                <a16:creationId xmlns:a16="http://schemas.microsoft.com/office/drawing/2014/main" id="{E65A41BE-521A-4FB9-B764-3098AF7127AD}"/>
              </a:ext>
            </a:extLst>
          </p:cNvPr>
          <p:cNvSpPr/>
          <p:nvPr/>
        </p:nvSpPr>
        <p:spPr>
          <a:xfrm>
            <a:off x="1368292" y="4238059"/>
            <a:ext cx="4727708" cy="1911745"/>
          </a:xfrm>
          <a:prstGeom prst="wedgeEllipseCallout">
            <a:avLst>
              <a:gd name="adj1" fmla="val 79700"/>
              <a:gd name="adj2" fmla="val 3547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7372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BD3186-4627-4712-8836-009E7676A091}"/>
              </a:ext>
            </a:extLst>
          </p:cNvPr>
          <p:cNvSpPr>
            <a:spLocks noGrp="1"/>
          </p:cNvSpPr>
          <p:nvPr>
            <p:ph type="title"/>
          </p:nvPr>
        </p:nvSpPr>
        <p:spPr/>
        <p:txBody>
          <a:bodyPr/>
          <a:lstStyle/>
          <a:p>
            <a:r>
              <a:rPr lang="ja-JP" altLang="en-US"/>
              <a:t>障害はどこにあるか？</a:t>
            </a:r>
            <a:br>
              <a:rPr lang="en-US" altLang="ja-JP"/>
            </a:br>
            <a:r>
              <a:rPr lang="ja-JP" altLang="en-US"/>
              <a:t>医学モデルと社会モデルの答え</a:t>
            </a:r>
            <a:endParaRPr kumimoji="1" lang="ja-JP" altLang="en-US"/>
          </a:p>
        </p:txBody>
      </p:sp>
      <p:pic>
        <p:nvPicPr>
          <p:cNvPr id="4" name="Picture 2" descr="車椅子に乗る人と階段のイラスト | かわいいフリー素材集 いらすとや">
            <a:extLst>
              <a:ext uri="{FF2B5EF4-FFF2-40B4-BE49-F238E27FC236}">
                <a16:creationId xmlns:a16="http://schemas.microsoft.com/office/drawing/2014/main" id="{325ABF5E-FA4F-4FB9-B119-5BFD487DC1E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498749" y="2637824"/>
            <a:ext cx="3855051" cy="3855051"/>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a:extLst>
              <a:ext uri="{FF2B5EF4-FFF2-40B4-BE49-F238E27FC236}">
                <a16:creationId xmlns:a16="http://schemas.microsoft.com/office/drawing/2014/main" id="{2ECB7C28-F820-4DA8-896D-E45D7E144718}"/>
              </a:ext>
            </a:extLst>
          </p:cNvPr>
          <p:cNvSpPr txBox="1"/>
          <p:nvPr/>
        </p:nvSpPr>
        <p:spPr>
          <a:xfrm>
            <a:off x="2184929" y="4565349"/>
            <a:ext cx="3967089" cy="2308324"/>
          </a:xfrm>
          <a:prstGeom prst="rect">
            <a:avLst/>
          </a:prstGeom>
          <a:noFill/>
        </p:spPr>
        <p:txBody>
          <a:bodyPr wrap="square" rtlCol="0">
            <a:spAutoFit/>
          </a:bodyPr>
          <a:lstStyle/>
          <a:p>
            <a:r>
              <a:rPr kumimoji="1" lang="ja-JP" altLang="en-US" sz="2800"/>
              <a:t>社会モデルの答え</a:t>
            </a:r>
            <a:endParaRPr kumimoji="1" lang="en-US" altLang="ja-JP" sz="2800"/>
          </a:p>
          <a:p>
            <a:r>
              <a:rPr kumimoji="1" lang="ja-JP" altLang="en-US" sz="2800"/>
              <a:t>「階段が障壁」</a:t>
            </a:r>
            <a:endParaRPr kumimoji="1" lang="en-US" altLang="ja-JP" sz="2800"/>
          </a:p>
          <a:p>
            <a:r>
              <a:rPr kumimoji="1" lang="ja-JP" altLang="en-US" sz="2800"/>
              <a:t>「障壁こそが障害」</a:t>
            </a:r>
            <a:endParaRPr kumimoji="1" lang="en-US" altLang="ja-JP" sz="2800"/>
          </a:p>
          <a:p>
            <a:endParaRPr kumimoji="1" lang="en-US" altLang="ja-JP" sz="2800"/>
          </a:p>
          <a:p>
            <a:endParaRPr kumimoji="1" lang="ja-JP" altLang="en-US" sz="3200"/>
          </a:p>
        </p:txBody>
      </p:sp>
      <p:sp>
        <p:nvSpPr>
          <p:cNvPr id="6" name="テキスト ボックス 5">
            <a:extLst>
              <a:ext uri="{FF2B5EF4-FFF2-40B4-BE49-F238E27FC236}">
                <a16:creationId xmlns:a16="http://schemas.microsoft.com/office/drawing/2014/main" id="{96C8A79E-8FC1-44B9-A613-6F41722FC2C9}"/>
              </a:ext>
            </a:extLst>
          </p:cNvPr>
          <p:cNvSpPr txBox="1"/>
          <p:nvPr/>
        </p:nvSpPr>
        <p:spPr>
          <a:xfrm>
            <a:off x="4393557" y="2643254"/>
            <a:ext cx="3855051" cy="954107"/>
          </a:xfrm>
          <a:prstGeom prst="rect">
            <a:avLst/>
          </a:prstGeom>
          <a:noFill/>
        </p:spPr>
        <p:txBody>
          <a:bodyPr wrap="square" rtlCol="0">
            <a:spAutoFit/>
          </a:bodyPr>
          <a:lstStyle/>
          <a:p>
            <a:r>
              <a:rPr kumimoji="1" lang="ja-JP" altLang="en-US" sz="2800"/>
              <a:t>医学モデルの答え</a:t>
            </a:r>
            <a:endParaRPr kumimoji="1" lang="en-US" altLang="ja-JP" sz="2800"/>
          </a:p>
          <a:p>
            <a:r>
              <a:rPr kumimoji="1" lang="ja-JP" altLang="en-US" sz="2800"/>
              <a:t>「足に障害」</a:t>
            </a:r>
          </a:p>
        </p:txBody>
      </p:sp>
      <p:sp>
        <p:nvSpPr>
          <p:cNvPr id="3" name="吹き出し: 円形 2">
            <a:extLst>
              <a:ext uri="{FF2B5EF4-FFF2-40B4-BE49-F238E27FC236}">
                <a16:creationId xmlns:a16="http://schemas.microsoft.com/office/drawing/2014/main" id="{99D4D984-E86E-430C-8D6B-DA1F57848B21}"/>
              </a:ext>
            </a:extLst>
          </p:cNvPr>
          <p:cNvSpPr/>
          <p:nvPr/>
        </p:nvSpPr>
        <p:spPr>
          <a:xfrm>
            <a:off x="3488788" y="2180492"/>
            <a:ext cx="4526156" cy="1758461"/>
          </a:xfrm>
          <a:prstGeom prst="wedgeEllipseCallout">
            <a:avLst>
              <a:gd name="adj1" fmla="val 68240"/>
              <a:gd name="adj2" fmla="val 10589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吹き出し: 円形 8">
            <a:extLst>
              <a:ext uri="{FF2B5EF4-FFF2-40B4-BE49-F238E27FC236}">
                <a16:creationId xmlns:a16="http://schemas.microsoft.com/office/drawing/2014/main" id="{E65A41BE-521A-4FB9-B764-3098AF7127AD}"/>
              </a:ext>
            </a:extLst>
          </p:cNvPr>
          <p:cNvSpPr/>
          <p:nvPr/>
        </p:nvSpPr>
        <p:spPr>
          <a:xfrm>
            <a:off x="1368292" y="4238059"/>
            <a:ext cx="4727708" cy="1911745"/>
          </a:xfrm>
          <a:prstGeom prst="wedgeEllipseCallout">
            <a:avLst>
              <a:gd name="adj1" fmla="val 79700"/>
              <a:gd name="adj2" fmla="val 3547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5779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CA09C-7A17-45BF-A490-60CD0A8CD47C}"/>
              </a:ext>
            </a:extLst>
          </p:cNvPr>
          <p:cNvSpPr>
            <a:spLocks noGrp="1"/>
          </p:cNvSpPr>
          <p:nvPr>
            <p:ph type="title"/>
          </p:nvPr>
        </p:nvSpPr>
        <p:spPr>
          <a:xfrm>
            <a:off x="838200" y="365125"/>
            <a:ext cx="10515600" cy="1325563"/>
          </a:xfrm>
        </p:spPr>
        <p:txBody>
          <a:bodyPr/>
          <a:lstStyle/>
          <a:p>
            <a:r>
              <a:rPr kumimoji="1" lang="ja-JP" altLang="en-US" dirty="0"/>
              <a:t>障害はどこにあるか？　別の例</a:t>
            </a:r>
          </a:p>
        </p:txBody>
      </p:sp>
      <p:sp>
        <p:nvSpPr>
          <p:cNvPr id="3" name="コンテンツ プレースホルダー 2">
            <a:extLst>
              <a:ext uri="{FF2B5EF4-FFF2-40B4-BE49-F238E27FC236}">
                <a16:creationId xmlns:a16="http://schemas.microsoft.com/office/drawing/2014/main" id="{C840E8C4-0112-40E6-813C-2214E70DB711}"/>
              </a:ext>
            </a:extLst>
          </p:cNvPr>
          <p:cNvSpPr>
            <a:spLocks noGrp="1"/>
          </p:cNvSpPr>
          <p:nvPr>
            <p:ph idx="1"/>
          </p:nvPr>
        </p:nvSpPr>
        <p:spPr>
          <a:xfrm>
            <a:off x="2976957" y="2068549"/>
            <a:ext cx="2438400" cy="567469"/>
          </a:xfrm>
          <a:ln>
            <a:noFill/>
          </a:ln>
        </p:spPr>
        <p:style>
          <a:lnRef idx="2">
            <a:schemeClr val="accent1"/>
          </a:lnRef>
          <a:fillRef idx="1">
            <a:schemeClr val="lt1"/>
          </a:fillRef>
          <a:effectRef idx="0">
            <a:schemeClr val="accent1"/>
          </a:effectRef>
          <a:fontRef idx="minor">
            <a:schemeClr val="dk1"/>
          </a:fontRef>
        </p:style>
        <p:txBody>
          <a:bodyPr anchor="ctr">
            <a:normAutofit/>
          </a:bodyPr>
          <a:lstStyle/>
          <a:p>
            <a:pPr marL="0" indent="0">
              <a:buNone/>
            </a:pPr>
            <a:r>
              <a:rPr kumimoji="1" lang="ja-JP" altLang="en-US"/>
              <a:t>目が見えない</a:t>
            </a:r>
          </a:p>
        </p:txBody>
      </p:sp>
      <p:sp>
        <p:nvSpPr>
          <p:cNvPr id="12" name="コンテンツ プレースホルダー 2">
            <a:extLst>
              <a:ext uri="{FF2B5EF4-FFF2-40B4-BE49-F238E27FC236}">
                <a16:creationId xmlns:a16="http://schemas.microsoft.com/office/drawing/2014/main" id="{ED2D36DB-1C2E-43D1-9251-00524AE9A77C}"/>
              </a:ext>
            </a:extLst>
          </p:cNvPr>
          <p:cNvSpPr txBox="1">
            <a:spLocks/>
          </p:cNvSpPr>
          <p:nvPr/>
        </p:nvSpPr>
        <p:spPr>
          <a:xfrm>
            <a:off x="2976957" y="2746301"/>
            <a:ext cx="1562100" cy="714375"/>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本</a:t>
            </a:r>
          </a:p>
        </p:txBody>
      </p:sp>
      <p:sp>
        <p:nvSpPr>
          <p:cNvPr id="13" name="コンテンツ プレースホルダー 2">
            <a:extLst>
              <a:ext uri="{FF2B5EF4-FFF2-40B4-BE49-F238E27FC236}">
                <a16:creationId xmlns:a16="http://schemas.microsoft.com/office/drawing/2014/main" id="{15B0ED5D-2CAA-4928-A7E5-B4C2718890E6}"/>
              </a:ext>
            </a:extLst>
          </p:cNvPr>
          <p:cNvSpPr txBox="1">
            <a:spLocks/>
          </p:cNvSpPr>
          <p:nvPr/>
        </p:nvSpPr>
        <p:spPr>
          <a:xfrm>
            <a:off x="8071803" y="2068549"/>
            <a:ext cx="3101409" cy="587375"/>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耳がきこえない</a:t>
            </a:r>
            <a:endParaRPr lang="en-US" altLang="ja-JP"/>
          </a:p>
        </p:txBody>
      </p:sp>
      <p:sp>
        <p:nvSpPr>
          <p:cNvPr id="14" name="コンテンツ プレースホルダー 2">
            <a:extLst>
              <a:ext uri="{FF2B5EF4-FFF2-40B4-BE49-F238E27FC236}">
                <a16:creationId xmlns:a16="http://schemas.microsoft.com/office/drawing/2014/main" id="{0BFEF544-41C9-4228-82CD-DE6C63B0B414}"/>
              </a:ext>
            </a:extLst>
          </p:cNvPr>
          <p:cNvSpPr txBox="1">
            <a:spLocks/>
          </p:cNvSpPr>
          <p:nvPr/>
        </p:nvSpPr>
        <p:spPr>
          <a:xfrm>
            <a:off x="8071803" y="2852579"/>
            <a:ext cx="1562099" cy="559112"/>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電話</a:t>
            </a:r>
          </a:p>
        </p:txBody>
      </p:sp>
      <p:sp>
        <p:nvSpPr>
          <p:cNvPr id="4" name="テキスト ボックス 3">
            <a:extLst>
              <a:ext uri="{FF2B5EF4-FFF2-40B4-BE49-F238E27FC236}">
                <a16:creationId xmlns:a16="http://schemas.microsoft.com/office/drawing/2014/main" id="{D1619B9B-838E-42F5-986B-46C282115078}"/>
              </a:ext>
            </a:extLst>
          </p:cNvPr>
          <p:cNvSpPr txBox="1"/>
          <p:nvPr/>
        </p:nvSpPr>
        <p:spPr>
          <a:xfrm>
            <a:off x="2105814" y="4183461"/>
            <a:ext cx="3314700" cy="954107"/>
          </a:xfrm>
          <a:prstGeom prst="rect">
            <a:avLst/>
          </a:prstGeom>
          <a:noFill/>
        </p:spPr>
        <p:txBody>
          <a:bodyPr wrap="square" rtlCol="0">
            <a:spAutoFit/>
          </a:bodyPr>
          <a:lstStyle/>
          <a:p>
            <a:pPr algn="ctr"/>
            <a:r>
              <a:rPr kumimoji="1" lang="ja-JP" altLang="en-US" sz="2800"/>
              <a:t>医学モデルの答え</a:t>
            </a:r>
            <a:endParaRPr kumimoji="1" lang="en-US" altLang="ja-JP" sz="2800"/>
          </a:p>
          <a:p>
            <a:pPr algn="ctr"/>
            <a:r>
              <a:rPr kumimoji="1" lang="ja-JP" altLang="en-US" sz="2800"/>
              <a:t>「目」</a:t>
            </a:r>
            <a:endParaRPr kumimoji="1" lang="en-US" altLang="ja-JP" sz="2800"/>
          </a:p>
        </p:txBody>
      </p:sp>
      <p:sp>
        <p:nvSpPr>
          <p:cNvPr id="5" name="テキスト ボックス 4">
            <a:extLst>
              <a:ext uri="{FF2B5EF4-FFF2-40B4-BE49-F238E27FC236}">
                <a16:creationId xmlns:a16="http://schemas.microsoft.com/office/drawing/2014/main" id="{893B3A22-7E97-4BE6-BC34-238DAC0B1379}"/>
              </a:ext>
            </a:extLst>
          </p:cNvPr>
          <p:cNvSpPr txBox="1"/>
          <p:nvPr/>
        </p:nvSpPr>
        <p:spPr>
          <a:xfrm>
            <a:off x="7241277" y="5428588"/>
            <a:ext cx="3057247" cy="954107"/>
          </a:xfrm>
          <a:prstGeom prst="rect">
            <a:avLst/>
          </a:prstGeom>
          <a:noFill/>
        </p:spPr>
        <p:txBody>
          <a:bodyPr wrap="none" rtlCol="0">
            <a:spAutoFit/>
          </a:bodyPr>
          <a:lstStyle/>
          <a:p>
            <a:pPr algn="ctr"/>
            <a:r>
              <a:rPr kumimoji="1" lang="ja-JP" altLang="en-US" sz="2800" dirty="0"/>
              <a:t>社会モデルの答え</a:t>
            </a:r>
            <a:endParaRPr lang="en-US" altLang="ja-JP" sz="2800" dirty="0"/>
          </a:p>
          <a:p>
            <a:pPr algn="ctr"/>
            <a:r>
              <a:rPr kumimoji="1" lang="ja-JP" altLang="en-US" sz="2800" dirty="0"/>
              <a:t>「電話」</a:t>
            </a:r>
          </a:p>
        </p:txBody>
      </p:sp>
      <p:pic>
        <p:nvPicPr>
          <p:cNvPr id="1026" name="Picture 2" descr="白杖を使って歩く人のイラスト（女性） | かわいいフリー素材集 いらすとや">
            <a:extLst>
              <a:ext uri="{FF2B5EF4-FFF2-40B4-BE49-F238E27FC236}">
                <a16:creationId xmlns:a16="http://schemas.microsoft.com/office/drawing/2014/main" id="{738D8348-5DB4-4249-807F-2537A6859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0949"/>
          <a:stretch/>
        </p:blipFill>
        <p:spPr bwMode="auto">
          <a:xfrm>
            <a:off x="1430797" y="1981201"/>
            <a:ext cx="1607649" cy="14227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五感のイラスト（女性） | かわいいフリー素材集 いらすとや">
            <a:extLst>
              <a:ext uri="{FF2B5EF4-FFF2-40B4-BE49-F238E27FC236}">
                <a16:creationId xmlns:a16="http://schemas.microsoft.com/office/drawing/2014/main" id="{270D2DCC-6D82-45F9-8D9F-6431976AAB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9179" y="1754688"/>
            <a:ext cx="1424196" cy="1724394"/>
          </a:xfrm>
          <a:prstGeom prst="rect">
            <a:avLst/>
          </a:prstGeom>
          <a:noFill/>
          <a:extLst>
            <a:ext uri="{909E8E84-426E-40DD-AFC4-6F175D3DCCD1}">
              <a14:hiddenFill xmlns:a14="http://schemas.microsoft.com/office/drawing/2010/main">
                <a:solidFill>
                  <a:srgbClr val="FFFFFF"/>
                </a:solidFill>
              </a14:hiddenFill>
            </a:ext>
          </a:extLst>
        </p:spPr>
      </p:pic>
      <p:sp>
        <p:nvSpPr>
          <p:cNvPr id="7" name="吹き出し: 円形 6">
            <a:extLst>
              <a:ext uri="{FF2B5EF4-FFF2-40B4-BE49-F238E27FC236}">
                <a16:creationId xmlns:a16="http://schemas.microsoft.com/office/drawing/2014/main" id="{26DB66EA-871F-4ACF-BB59-494AD9F794EE}"/>
              </a:ext>
            </a:extLst>
          </p:cNvPr>
          <p:cNvSpPr/>
          <p:nvPr/>
        </p:nvSpPr>
        <p:spPr>
          <a:xfrm>
            <a:off x="6184711" y="5323159"/>
            <a:ext cx="4988501" cy="1061759"/>
          </a:xfrm>
          <a:prstGeom prst="wedgeEllipseCallout">
            <a:avLst>
              <a:gd name="adj1" fmla="val 51629"/>
              <a:gd name="adj2" fmla="val 8092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円形 19">
            <a:extLst>
              <a:ext uri="{FF2B5EF4-FFF2-40B4-BE49-F238E27FC236}">
                <a16:creationId xmlns:a16="http://schemas.microsoft.com/office/drawing/2014/main" id="{353161B2-27E3-4738-B10C-F86A3A2E051C}"/>
              </a:ext>
            </a:extLst>
          </p:cNvPr>
          <p:cNvSpPr/>
          <p:nvPr/>
        </p:nvSpPr>
        <p:spPr>
          <a:xfrm>
            <a:off x="1214540" y="3950607"/>
            <a:ext cx="4829647" cy="1186962"/>
          </a:xfrm>
          <a:prstGeom prst="wedgeEllipseCallout">
            <a:avLst>
              <a:gd name="adj1" fmla="val -54181"/>
              <a:gd name="adj2" fmla="val 59320"/>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0A644E76-26EB-4F68-B3AF-E0796F206617}"/>
              </a:ext>
            </a:extLst>
          </p:cNvPr>
          <p:cNvSpPr/>
          <p:nvPr/>
        </p:nvSpPr>
        <p:spPr>
          <a:xfrm>
            <a:off x="1214540" y="1690688"/>
            <a:ext cx="4699133" cy="2100874"/>
          </a:xfrm>
          <a:prstGeom prst="round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E02FF54C-1886-4932-96AD-50B99BE1B443}"/>
              </a:ext>
            </a:extLst>
          </p:cNvPr>
          <p:cNvSpPr/>
          <p:nvPr/>
        </p:nvSpPr>
        <p:spPr>
          <a:xfrm>
            <a:off x="6278327" y="1690688"/>
            <a:ext cx="4699133" cy="2100874"/>
          </a:xfrm>
          <a:prstGeom prst="round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吹き出し: 円形 14">
            <a:extLst>
              <a:ext uri="{FF2B5EF4-FFF2-40B4-BE49-F238E27FC236}">
                <a16:creationId xmlns:a16="http://schemas.microsoft.com/office/drawing/2014/main" id="{4F379625-83BD-4CA5-9B67-FC9BBA14C01F}"/>
              </a:ext>
            </a:extLst>
          </p:cNvPr>
          <p:cNvSpPr/>
          <p:nvPr/>
        </p:nvSpPr>
        <p:spPr>
          <a:xfrm>
            <a:off x="1214540" y="5323159"/>
            <a:ext cx="4829647" cy="1064287"/>
          </a:xfrm>
          <a:prstGeom prst="wedgeEllipseCallout">
            <a:avLst>
              <a:gd name="adj1" fmla="val -51814"/>
              <a:gd name="adj2" fmla="val 6132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1B1D061-DC89-4D55-9EE2-1B94CBF186D8}"/>
              </a:ext>
            </a:extLst>
          </p:cNvPr>
          <p:cNvSpPr txBox="1"/>
          <p:nvPr/>
        </p:nvSpPr>
        <p:spPr>
          <a:xfrm>
            <a:off x="2078274" y="5433339"/>
            <a:ext cx="3314700" cy="954107"/>
          </a:xfrm>
          <a:prstGeom prst="rect">
            <a:avLst/>
          </a:prstGeom>
          <a:noFill/>
        </p:spPr>
        <p:txBody>
          <a:bodyPr wrap="square" rtlCol="0">
            <a:spAutoFit/>
          </a:bodyPr>
          <a:lstStyle/>
          <a:p>
            <a:pPr algn="ctr"/>
            <a:r>
              <a:rPr lang="ja-JP" altLang="en-US" sz="2800"/>
              <a:t>社会</a:t>
            </a:r>
            <a:r>
              <a:rPr kumimoji="1" lang="ja-JP" altLang="en-US" sz="2800"/>
              <a:t>モデルの答え</a:t>
            </a:r>
            <a:endParaRPr kumimoji="1" lang="en-US" altLang="ja-JP" sz="2800"/>
          </a:p>
          <a:p>
            <a:pPr algn="ctr"/>
            <a:r>
              <a:rPr kumimoji="1" lang="ja-JP" altLang="en-US" sz="2800"/>
              <a:t>「本」</a:t>
            </a:r>
            <a:endParaRPr kumimoji="1" lang="en-US" altLang="ja-JP" sz="2800"/>
          </a:p>
        </p:txBody>
      </p:sp>
      <p:sp>
        <p:nvSpPr>
          <p:cNvPr id="17" name="吹き出し: 円形 16">
            <a:extLst>
              <a:ext uri="{FF2B5EF4-FFF2-40B4-BE49-F238E27FC236}">
                <a16:creationId xmlns:a16="http://schemas.microsoft.com/office/drawing/2014/main" id="{508413B0-E313-4879-B82E-DC07CC082F53}"/>
              </a:ext>
            </a:extLst>
          </p:cNvPr>
          <p:cNvSpPr/>
          <p:nvPr/>
        </p:nvSpPr>
        <p:spPr>
          <a:xfrm>
            <a:off x="6184710" y="3930430"/>
            <a:ext cx="4988501" cy="1250257"/>
          </a:xfrm>
          <a:prstGeom prst="wedgeEllipseCallout">
            <a:avLst>
              <a:gd name="adj1" fmla="val 52011"/>
              <a:gd name="adj2" fmla="val 48932"/>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F903122E-68F2-45AB-A83C-7806EB7DF544}"/>
              </a:ext>
            </a:extLst>
          </p:cNvPr>
          <p:cNvSpPr txBox="1"/>
          <p:nvPr/>
        </p:nvSpPr>
        <p:spPr>
          <a:xfrm>
            <a:off x="7112550" y="4183461"/>
            <a:ext cx="3314700" cy="954107"/>
          </a:xfrm>
          <a:prstGeom prst="rect">
            <a:avLst/>
          </a:prstGeom>
          <a:noFill/>
        </p:spPr>
        <p:txBody>
          <a:bodyPr wrap="square" rtlCol="0">
            <a:spAutoFit/>
          </a:bodyPr>
          <a:lstStyle/>
          <a:p>
            <a:pPr algn="ctr"/>
            <a:r>
              <a:rPr kumimoji="1" lang="ja-JP" altLang="en-US" sz="2800" dirty="0"/>
              <a:t>医学モデルの答え</a:t>
            </a:r>
            <a:endParaRPr kumimoji="1" lang="en-US" altLang="ja-JP" sz="2800" dirty="0"/>
          </a:p>
          <a:p>
            <a:pPr algn="ctr"/>
            <a:r>
              <a:rPr kumimoji="1" lang="ja-JP" altLang="en-US" sz="2800" dirty="0"/>
              <a:t>「耳」</a:t>
            </a:r>
            <a:endParaRPr kumimoji="1" lang="en-US" altLang="ja-JP" sz="2800" dirty="0"/>
          </a:p>
        </p:txBody>
      </p:sp>
    </p:spTree>
    <p:extLst>
      <p:ext uri="{BB962C8B-B14F-4D97-AF65-F5344CB8AC3E}">
        <p14:creationId xmlns:p14="http://schemas.microsoft.com/office/powerpoint/2010/main" val="268301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93F0DE-5B9C-451B-A06A-0B485A72C686}"/>
              </a:ext>
            </a:extLst>
          </p:cNvPr>
          <p:cNvSpPr>
            <a:spLocks noGrp="1"/>
          </p:cNvSpPr>
          <p:nvPr>
            <p:ph type="title"/>
          </p:nvPr>
        </p:nvSpPr>
        <p:spPr/>
        <p:txBody>
          <a:bodyPr/>
          <a:lstStyle/>
          <a:p>
            <a:r>
              <a:rPr lang="ja-JP" altLang="en-US"/>
              <a:t>医学モデルと社会モデルの考え方の違い</a:t>
            </a:r>
            <a:endParaRPr kumimoji="1" lang="ja-JP" altLang="en-US"/>
          </a:p>
        </p:txBody>
      </p:sp>
      <p:sp>
        <p:nvSpPr>
          <p:cNvPr id="3" name="コンテンツ プレースホルダー 2">
            <a:extLst>
              <a:ext uri="{FF2B5EF4-FFF2-40B4-BE49-F238E27FC236}">
                <a16:creationId xmlns:a16="http://schemas.microsoft.com/office/drawing/2014/main" id="{B96B7A07-3267-464E-ABF3-011F159C35BB}"/>
              </a:ext>
            </a:extLst>
          </p:cNvPr>
          <p:cNvSpPr>
            <a:spLocks noGrp="1"/>
          </p:cNvSpPr>
          <p:nvPr>
            <p:ph idx="1"/>
          </p:nvPr>
        </p:nvSpPr>
        <p:spPr>
          <a:xfrm>
            <a:off x="916745" y="1909171"/>
            <a:ext cx="10515600" cy="4351338"/>
          </a:xfrm>
        </p:spPr>
        <p:txBody>
          <a:bodyPr>
            <a:normAutofit/>
          </a:bodyPr>
          <a:lstStyle/>
          <a:p>
            <a:endParaRPr lang="en-US" altLang="ja-JP"/>
          </a:p>
          <a:p>
            <a:pPr marL="0" indent="0">
              <a:buNone/>
            </a:pPr>
            <a:endParaRPr lang="en-US" altLang="ja-JP"/>
          </a:p>
          <a:p>
            <a:pPr marL="0" indent="0">
              <a:buNone/>
            </a:pPr>
            <a:endParaRPr lang="en-US" altLang="ja-JP"/>
          </a:p>
          <a:p>
            <a:pPr marL="0" indent="0">
              <a:buNone/>
            </a:pPr>
            <a:endParaRPr lang="en-US" altLang="ja-JP"/>
          </a:p>
          <a:p>
            <a:pPr marL="0" indent="0">
              <a:buNone/>
            </a:pPr>
            <a:endParaRPr lang="en-US" altLang="ja-JP"/>
          </a:p>
          <a:p>
            <a:pPr marL="0" indent="0">
              <a:buNone/>
            </a:pPr>
            <a:r>
              <a:rPr lang="en-US" altLang="ja-JP"/>
              <a:t>	</a:t>
            </a:r>
            <a:endParaRPr kumimoji="1" lang="ja-JP" altLang="en-US"/>
          </a:p>
        </p:txBody>
      </p:sp>
      <p:graphicFrame>
        <p:nvGraphicFramePr>
          <p:cNvPr id="4" name="表 4">
            <a:extLst>
              <a:ext uri="{FF2B5EF4-FFF2-40B4-BE49-F238E27FC236}">
                <a16:creationId xmlns:a16="http://schemas.microsoft.com/office/drawing/2014/main" id="{FBC763AF-53D4-4D36-9BEF-4B673335F064}"/>
              </a:ext>
            </a:extLst>
          </p:cNvPr>
          <p:cNvGraphicFramePr>
            <a:graphicFrameLocks noGrp="1"/>
          </p:cNvGraphicFramePr>
          <p:nvPr/>
        </p:nvGraphicFramePr>
        <p:xfrm>
          <a:off x="1082040" y="2041119"/>
          <a:ext cx="10027920" cy="3529467"/>
        </p:xfrm>
        <a:graphic>
          <a:graphicData uri="http://schemas.openxmlformats.org/drawingml/2006/table">
            <a:tbl>
              <a:tblPr firstRow="1" firstCol="1" bandRow="1">
                <a:tableStyleId>{22838BEF-8BB2-4498-84A7-C5851F593DF1}</a:tableStyleId>
              </a:tblPr>
              <a:tblGrid>
                <a:gridCol w="2297722">
                  <a:extLst>
                    <a:ext uri="{9D8B030D-6E8A-4147-A177-3AD203B41FA5}">
                      <a16:colId xmlns:a16="http://schemas.microsoft.com/office/drawing/2014/main" val="290119501"/>
                    </a:ext>
                  </a:extLst>
                </a:gridCol>
                <a:gridCol w="3953022">
                  <a:extLst>
                    <a:ext uri="{9D8B030D-6E8A-4147-A177-3AD203B41FA5}">
                      <a16:colId xmlns:a16="http://schemas.microsoft.com/office/drawing/2014/main" val="3906535730"/>
                    </a:ext>
                  </a:extLst>
                </a:gridCol>
                <a:gridCol w="3777176">
                  <a:extLst>
                    <a:ext uri="{9D8B030D-6E8A-4147-A177-3AD203B41FA5}">
                      <a16:colId xmlns:a16="http://schemas.microsoft.com/office/drawing/2014/main" val="2038270432"/>
                    </a:ext>
                  </a:extLst>
                </a:gridCol>
              </a:tblGrid>
              <a:tr h="703123">
                <a:tc>
                  <a:txBody>
                    <a:bodyPr/>
                    <a:lstStyle/>
                    <a:p>
                      <a:pPr algn="l"/>
                      <a:endParaRPr kumimoji="1" lang="ja-JP" altLang="en-US"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a:t>健常者</a:t>
                      </a:r>
                      <a:endParaRPr kumimoji="1" lang="en-US" altLang="ja-JP"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a:t>障害者</a:t>
                      </a:r>
                      <a:endParaRPr kumimoji="1" lang="en-US" altLang="ja-JP"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755202"/>
                  </a:ext>
                </a:extLst>
              </a:tr>
              <a:tr h="1363524">
                <a:tc>
                  <a:txBody>
                    <a:bodyPr/>
                    <a:lstStyle/>
                    <a:p>
                      <a:pPr algn="ctr"/>
                      <a:r>
                        <a:rPr kumimoji="1" lang="ja-JP" altLang="en-US" sz="2800" dirty="0"/>
                        <a:t>医学モデル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a:t>配慮の要らない人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a:t>配慮の要る人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559088"/>
                  </a:ext>
                </a:extLst>
              </a:tr>
              <a:tr h="1462820">
                <a:tc>
                  <a:txBody>
                    <a:bodyPr/>
                    <a:lstStyle/>
                    <a:p>
                      <a:pPr algn="ctr"/>
                      <a:r>
                        <a:rPr kumimoji="1" lang="ja-JP" altLang="en-US" sz="2800"/>
                        <a:t>社会モデル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a:t>（既に）</a:t>
                      </a:r>
                      <a:endParaRPr kumimoji="1" lang="en-US" altLang="ja-JP" sz="2800"/>
                    </a:p>
                    <a:p>
                      <a:pPr algn="ctr"/>
                      <a:r>
                        <a:rPr kumimoji="1" lang="ja-JP" altLang="en-US" sz="2800"/>
                        <a:t>配慮されている人</a:t>
                      </a:r>
                      <a:endParaRPr kumimoji="1" lang="en-US" altLang="ja-JP" sz="28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800" dirty="0"/>
                        <a:t>（未だ）</a:t>
                      </a:r>
                      <a:endParaRPr kumimoji="1" lang="en-US" altLang="ja-JP" sz="2800" dirty="0"/>
                    </a:p>
                    <a:p>
                      <a:pPr algn="ctr"/>
                      <a:r>
                        <a:rPr kumimoji="1" lang="ja-JP" altLang="en-US" sz="2800" dirty="0"/>
                        <a:t>配慮されていない人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039041"/>
                  </a:ext>
                </a:extLst>
              </a:tr>
            </a:tbl>
          </a:graphicData>
        </a:graphic>
      </p:graphicFrame>
    </p:spTree>
    <p:extLst>
      <p:ext uri="{BB962C8B-B14F-4D97-AF65-F5344CB8AC3E}">
        <p14:creationId xmlns:p14="http://schemas.microsoft.com/office/powerpoint/2010/main" val="474069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57B6FE-D9DB-4C11-9C5C-7B1A9C22C163}"/>
              </a:ext>
            </a:extLst>
          </p:cNvPr>
          <p:cNvSpPr>
            <a:spLocks noGrp="1"/>
          </p:cNvSpPr>
          <p:nvPr>
            <p:ph type="title"/>
          </p:nvPr>
        </p:nvSpPr>
        <p:spPr/>
        <p:txBody>
          <a:bodyPr/>
          <a:lstStyle/>
          <a:p>
            <a:r>
              <a:rPr kumimoji="1" lang="ja-JP" altLang="en-US"/>
              <a:t>社会的障壁の解消は社会の責務</a:t>
            </a:r>
          </a:p>
        </p:txBody>
      </p:sp>
      <p:sp>
        <p:nvSpPr>
          <p:cNvPr id="3" name="コンテンツ プレースホルダー 2">
            <a:extLst>
              <a:ext uri="{FF2B5EF4-FFF2-40B4-BE49-F238E27FC236}">
                <a16:creationId xmlns:a16="http://schemas.microsoft.com/office/drawing/2014/main" id="{B08C5C19-6B9E-4249-8280-2B1B0201626A}"/>
              </a:ext>
            </a:extLst>
          </p:cNvPr>
          <p:cNvSpPr>
            <a:spLocks noGrp="1"/>
          </p:cNvSpPr>
          <p:nvPr>
            <p:ph idx="1"/>
          </p:nvPr>
        </p:nvSpPr>
        <p:spPr/>
        <p:txBody>
          <a:bodyPr/>
          <a:lstStyle/>
          <a:p>
            <a:pPr marL="0" indent="0">
              <a:lnSpc>
                <a:spcPct val="150000"/>
              </a:lnSpc>
              <a:buNone/>
            </a:pPr>
            <a:r>
              <a:rPr kumimoji="1" lang="ja-JP" altLang="en-US"/>
              <a:t>障害者の人権を守るためには、社会は、</a:t>
            </a:r>
            <a:endParaRPr kumimoji="1" lang="en-US" altLang="ja-JP"/>
          </a:p>
          <a:p>
            <a:pPr marL="0" indent="0">
              <a:lnSpc>
                <a:spcPct val="150000"/>
              </a:lnSpc>
              <a:buNone/>
            </a:pPr>
            <a:r>
              <a:rPr kumimoji="1" lang="ja-JP" altLang="en-US"/>
              <a:t>障害者が直面している</a:t>
            </a:r>
            <a:r>
              <a:rPr kumimoji="1" lang="ja-JP" altLang="en-US">
                <a:highlight>
                  <a:srgbClr val="FFFF00"/>
                </a:highlight>
              </a:rPr>
              <a:t>社会的障壁</a:t>
            </a:r>
            <a:r>
              <a:rPr kumimoji="1" lang="ja-JP" altLang="en-US"/>
              <a:t>を取り除かなければならない</a:t>
            </a:r>
          </a:p>
        </p:txBody>
      </p:sp>
    </p:spTree>
    <p:extLst>
      <p:ext uri="{BB962C8B-B14F-4D97-AF65-F5344CB8AC3E}">
        <p14:creationId xmlns:p14="http://schemas.microsoft.com/office/powerpoint/2010/main" val="38354670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2299</Words>
  <Application>Microsoft Office PowerPoint</Application>
  <PresentationFormat>ワイド画面</PresentationFormat>
  <Paragraphs>257</Paragraphs>
  <Slides>38</Slides>
  <Notes>38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游ゴシック</vt:lpstr>
      <vt:lpstr>游ゴシック Light</vt:lpstr>
      <vt:lpstr>Arial</vt:lpstr>
      <vt:lpstr>Wingdings</vt:lpstr>
      <vt:lpstr>Office テーマ</vt:lpstr>
      <vt:lpstr>情報アクセシビリティに関わる法制度の現状と課題</vt:lpstr>
      <vt:lpstr>情報アクセシビリティとは</vt:lpstr>
      <vt:lpstr>国連の主要人権条約</vt:lpstr>
      <vt:lpstr>障害者権利条約</vt:lpstr>
      <vt:lpstr>障害はどこにあるか？</vt:lpstr>
      <vt:lpstr>障害はどこにあるか？ 医学モデルと社会モデルの答え</vt:lpstr>
      <vt:lpstr>障害はどこにあるか？　別の例</vt:lpstr>
      <vt:lpstr>医学モデルと社会モデルの考え方の違い</vt:lpstr>
      <vt:lpstr>社会的障壁の解消は社会の責務</vt:lpstr>
      <vt:lpstr>情報アクセシビリティ　代表的なもの</vt:lpstr>
      <vt:lpstr>法制度　ウェブサイト・ウェブアプリ （日本）</vt:lpstr>
      <vt:lpstr>法制度　ウェブサイト・ウェブアプリ（アメリカ）</vt:lpstr>
      <vt:lpstr>アメリカの訴訟事例</vt:lpstr>
      <vt:lpstr>法制度　PCアプリ・モバイルアプリ （日本）</vt:lpstr>
      <vt:lpstr>法制度　PCアプリ・モバイルアプリ （アメリカ）</vt:lpstr>
      <vt:lpstr>アメリカの訴訟事例</vt:lpstr>
      <vt:lpstr>法制度　電子書籍、電子教科書、電子文書（日本）</vt:lpstr>
      <vt:lpstr>法制度　電子書籍、電子教科書、電子文書（アメリカ）</vt:lpstr>
      <vt:lpstr>アメリカの訴訟事例</vt:lpstr>
      <vt:lpstr>法制度　テレビ・映画（日本）</vt:lpstr>
      <vt:lpstr>法制度　テレビ・映画（アメリカ）</vt:lpstr>
      <vt:lpstr>アメリカの訴訟事例</vt:lpstr>
      <vt:lpstr>Amazon Kindle</vt:lpstr>
      <vt:lpstr>Amazon社のアクセシビリティ諮問会議</vt:lpstr>
      <vt:lpstr>Amazon Kindleのアクセシビリティ機能の課題</vt:lpstr>
      <vt:lpstr>障害者差別解消法</vt:lpstr>
      <vt:lpstr>障害者差別解消法の改正</vt:lpstr>
      <vt:lpstr>「不当な差別的取扱い」の禁止</vt:lpstr>
      <vt:lpstr>「不当な差別的取扱い」の具体例</vt:lpstr>
      <vt:lpstr>「合理的配慮」の不提供の禁止</vt:lpstr>
      <vt:lpstr>「合理的配慮」の具体例</vt:lpstr>
      <vt:lpstr>合理的配慮の意味</vt:lpstr>
      <vt:lpstr>合理的配慮の提供は建設的対話を通じて</vt:lpstr>
      <vt:lpstr>将来志向非金銭的救済（FNR）</vt:lpstr>
      <vt:lpstr>ウェブサイトとモバイルアプリも店舗</vt:lpstr>
      <vt:lpstr>出版社に求められる合理的配慮</vt:lpstr>
      <vt:lpstr>情報アクセシビリティ法が必要</vt:lpstr>
      <vt:lpstr>デジタル教科書はアクセシブルでなければならない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准</dc:creator>
  <cp:lastModifiedBy>石川 准</cp:lastModifiedBy>
  <cp:revision>2</cp:revision>
  <dcterms:created xsi:type="dcterms:W3CDTF">2021-07-14T01:24:32Z</dcterms:created>
  <dcterms:modified xsi:type="dcterms:W3CDTF">2021-07-23T18:20:07Z</dcterms:modified>
</cp:coreProperties>
</file>